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8" r:id="rId3"/>
    <p:sldId id="397" r:id="rId4"/>
    <p:sldId id="373" r:id="rId5"/>
    <p:sldId id="398" r:id="rId6"/>
    <p:sldId id="374" r:id="rId7"/>
    <p:sldId id="296" r:id="rId8"/>
    <p:sldId id="375" r:id="rId9"/>
    <p:sldId id="402" r:id="rId10"/>
    <p:sldId id="403" r:id="rId11"/>
    <p:sldId id="376" r:id="rId12"/>
    <p:sldId id="405" r:id="rId13"/>
    <p:sldId id="298" r:id="rId14"/>
    <p:sldId id="406" r:id="rId15"/>
    <p:sldId id="390" r:id="rId16"/>
    <p:sldId id="391" r:id="rId17"/>
    <p:sldId id="393" r:id="rId18"/>
    <p:sldId id="378" r:id="rId19"/>
    <p:sldId id="394" r:id="rId20"/>
    <p:sldId id="395" r:id="rId21"/>
    <p:sldId id="396" r:id="rId22"/>
    <p:sldId id="377" r:id="rId23"/>
    <p:sldId id="299" r:id="rId24"/>
    <p:sldId id="295" r:id="rId25"/>
    <p:sldId id="379" r:id="rId26"/>
    <p:sldId id="380" r:id="rId27"/>
    <p:sldId id="381" r:id="rId28"/>
    <p:sldId id="407" r:id="rId29"/>
    <p:sldId id="382" r:id="rId30"/>
    <p:sldId id="383"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Corbel" panose="020B05030202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0557F1-A447-45EB-9474-03A96F8615F1}" v="8" dt="2022-01-19T14:19:33.6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47" autoAdjust="0"/>
  </p:normalViewPr>
  <p:slideViewPr>
    <p:cSldViewPr snapToGrid="0">
      <p:cViewPr varScale="1">
        <p:scale>
          <a:sx n="54" d="100"/>
          <a:sy n="54" d="100"/>
        </p:scale>
        <p:origin x="1124" y="44"/>
      </p:cViewPr>
      <p:guideLst/>
    </p:cSldViewPr>
  </p:slideViewPr>
  <p:notesTextViewPr>
    <p:cViewPr>
      <p:scale>
        <a:sx n="115" d="100"/>
        <a:sy n="11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mail BERRADA" userId="73da661f-8bb3-4988-b405-b85d952bf1cf" providerId="ADAL" clId="{75DEC990-57B6-4227-955C-0B5FAC8611C3}"/>
    <pc:docChg chg="undo redo custSel addSld delSld modSld sldOrd">
      <pc:chgData name="Ismail BERRADA" userId="73da661f-8bb3-4988-b405-b85d952bf1cf" providerId="ADAL" clId="{75DEC990-57B6-4227-955C-0B5FAC8611C3}" dt="2021-12-27T08:30:37.555" v="1198" actId="6549"/>
      <pc:docMkLst>
        <pc:docMk/>
      </pc:docMkLst>
      <pc:sldChg chg="modSp mod">
        <pc:chgData name="Ismail BERRADA" userId="73da661f-8bb3-4988-b405-b85d952bf1cf" providerId="ADAL" clId="{75DEC990-57B6-4227-955C-0B5FAC8611C3}" dt="2021-12-27T00:50:44.904" v="1177" actId="20577"/>
        <pc:sldMkLst>
          <pc:docMk/>
          <pc:sldMk cId="0" sldId="256"/>
        </pc:sldMkLst>
        <pc:spChg chg="mod">
          <ac:chgData name="Ismail BERRADA" userId="73da661f-8bb3-4988-b405-b85d952bf1cf" providerId="ADAL" clId="{75DEC990-57B6-4227-955C-0B5FAC8611C3}" dt="2021-12-26T22:40:21.133" v="2"/>
          <ac:spMkLst>
            <pc:docMk/>
            <pc:sldMk cId="0" sldId="256"/>
            <ac:spMk id="92" creationId="{00000000-0000-0000-0000-000000000000}"/>
          </ac:spMkLst>
        </pc:spChg>
        <pc:spChg chg="mod">
          <ac:chgData name="Ismail BERRADA" userId="73da661f-8bb3-4988-b405-b85d952bf1cf" providerId="ADAL" clId="{75DEC990-57B6-4227-955C-0B5FAC8611C3}" dt="2021-12-27T00:50:44.904" v="1177" actId="20577"/>
          <ac:spMkLst>
            <pc:docMk/>
            <pc:sldMk cId="0" sldId="256"/>
            <ac:spMk id="93" creationId="{00000000-0000-0000-0000-000000000000}"/>
          </ac:spMkLst>
        </pc:spChg>
      </pc:sldChg>
      <pc:sldChg chg="delSp modSp mod modNotesTx">
        <pc:chgData name="Ismail BERRADA" userId="73da661f-8bb3-4988-b405-b85d952bf1cf" providerId="ADAL" clId="{75DEC990-57B6-4227-955C-0B5FAC8611C3}" dt="2021-12-27T08:29:34.125" v="1191" actId="20577"/>
        <pc:sldMkLst>
          <pc:docMk/>
          <pc:sldMk cId="0" sldId="258"/>
        </pc:sldMkLst>
        <pc:spChg chg="del">
          <ac:chgData name="Ismail BERRADA" userId="73da661f-8bb3-4988-b405-b85d952bf1cf" providerId="ADAL" clId="{75DEC990-57B6-4227-955C-0B5FAC8611C3}" dt="2021-12-26T22:41:32.173" v="39" actId="478"/>
          <ac:spMkLst>
            <pc:docMk/>
            <pc:sldMk cId="0" sldId="258"/>
            <ac:spMk id="6" creationId="{B7A7BA72-BC40-492A-ACD6-A06275766CD3}"/>
          </ac:spMkLst>
        </pc:spChg>
        <pc:spChg chg="del mod">
          <ac:chgData name="Ismail BERRADA" userId="73da661f-8bb3-4988-b405-b85d952bf1cf" providerId="ADAL" clId="{75DEC990-57B6-4227-955C-0B5FAC8611C3}" dt="2021-12-26T22:44:55.521" v="92" actId="478"/>
          <ac:spMkLst>
            <pc:docMk/>
            <pc:sldMk cId="0" sldId="258"/>
            <ac:spMk id="7" creationId="{2F9DB867-EC96-4F72-8AEE-F0281C532338}"/>
          </ac:spMkLst>
        </pc:spChg>
        <pc:spChg chg="mod">
          <ac:chgData name="Ismail BERRADA" userId="73da661f-8bb3-4988-b405-b85d952bf1cf" providerId="ADAL" clId="{75DEC990-57B6-4227-955C-0B5FAC8611C3}" dt="2021-12-26T22:42:05.943" v="46" actId="207"/>
          <ac:spMkLst>
            <pc:docMk/>
            <pc:sldMk cId="0" sldId="258"/>
            <ac:spMk id="106" creationId="{00000000-0000-0000-0000-000000000000}"/>
          </ac:spMkLst>
        </pc:spChg>
        <pc:spChg chg="mod">
          <ac:chgData name="Ismail BERRADA" userId="73da661f-8bb3-4988-b405-b85d952bf1cf" providerId="ADAL" clId="{75DEC990-57B6-4227-955C-0B5FAC8611C3}" dt="2021-12-27T08:29:34.125" v="1191" actId="20577"/>
          <ac:spMkLst>
            <pc:docMk/>
            <pc:sldMk cId="0" sldId="258"/>
            <ac:spMk id="107" creationId="{00000000-0000-0000-0000-000000000000}"/>
          </ac:spMkLst>
        </pc:spChg>
      </pc:sldChg>
      <pc:sldChg chg="modSp mod ord">
        <pc:chgData name="Ismail BERRADA" userId="73da661f-8bb3-4988-b405-b85d952bf1cf" providerId="ADAL" clId="{75DEC990-57B6-4227-955C-0B5FAC8611C3}" dt="2021-12-27T00:28:06.891" v="1090" actId="20577"/>
        <pc:sldMkLst>
          <pc:docMk/>
          <pc:sldMk cId="817527574" sldId="295"/>
        </pc:sldMkLst>
        <pc:spChg chg="mod">
          <ac:chgData name="Ismail BERRADA" userId="73da661f-8bb3-4988-b405-b85d952bf1cf" providerId="ADAL" clId="{75DEC990-57B6-4227-955C-0B5FAC8611C3}" dt="2021-12-27T00:27:57.533" v="1088"/>
          <ac:spMkLst>
            <pc:docMk/>
            <pc:sldMk cId="817527574" sldId="295"/>
            <ac:spMk id="106" creationId="{00000000-0000-0000-0000-000000000000}"/>
          </ac:spMkLst>
        </pc:spChg>
        <pc:spChg chg="mod">
          <ac:chgData name="Ismail BERRADA" userId="73da661f-8bb3-4988-b405-b85d952bf1cf" providerId="ADAL" clId="{75DEC990-57B6-4227-955C-0B5FAC8611C3}" dt="2021-12-27T00:28:06.891" v="1090" actId="20577"/>
          <ac:spMkLst>
            <pc:docMk/>
            <pc:sldMk cId="817527574" sldId="295"/>
            <ac:spMk id="107" creationId="{00000000-0000-0000-0000-000000000000}"/>
          </ac:spMkLst>
        </pc:spChg>
      </pc:sldChg>
      <pc:sldChg chg="addSp modSp mod modNotesTx">
        <pc:chgData name="Ismail BERRADA" userId="73da661f-8bb3-4988-b405-b85d952bf1cf" providerId="ADAL" clId="{75DEC990-57B6-4227-955C-0B5FAC8611C3}" dt="2021-12-27T00:26:22.341" v="1083" actId="20577"/>
        <pc:sldMkLst>
          <pc:docMk/>
          <pc:sldMk cId="1511243574" sldId="296"/>
        </pc:sldMkLst>
        <pc:spChg chg="mod">
          <ac:chgData name="Ismail BERRADA" userId="73da661f-8bb3-4988-b405-b85d952bf1cf" providerId="ADAL" clId="{75DEC990-57B6-4227-955C-0B5FAC8611C3}" dt="2021-12-26T23:10:59.738" v="326" actId="207"/>
          <ac:spMkLst>
            <pc:docMk/>
            <pc:sldMk cId="1511243574" sldId="296"/>
            <ac:spMk id="106" creationId="{00000000-0000-0000-0000-000000000000}"/>
          </ac:spMkLst>
        </pc:spChg>
        <pc:spChg chg="mod">
          <ac:chgData name="Ismail BERRADA" userId="73da661f-8bb3-4988-b405-b85d952bf1cf" providerId="ADAL" clId="{75DEC990-57B6-4227-955C-0B5FAC8611C3}" dt="2021-12-27T00:26:22.341" v="1083" actId="20577"/>
          <ac:spMkLst>
            <pc:docMk/>
            <pc:sldMk cId="1511243574" sldId="296"/>
            <ac:spMk id="107" creationId="{00000000-0000-0000-0000-000000000000}"/>
          </ac:spMkLst>
        </pc:spChg>
        <pc:picChg chg="add mod">
          <ac:chgData name="Ismail BERRADA" userId="73da661f-8bb3-4988-b405-b85d952bf1cf" providerId="ADAL" clId="{75DEC990-57B6-4227-955C-0B5FAC8611C3}" dt="2021-12-26T23:15:39.109" v="409" actId="14100"/>
          <ac:picMkLst>
            <pc:docMk/>
            <pc:sldMk cId="1511243574" sldId="296"/>
            <ac:picMk id="3" creationId="{DEDD29D7-EA0B-46B8-9E71-A38439393729}"/>
          </ac:picMkLst>
        </pc:picChg>
      </pc:sldChg>
      <pc:sldChg chg="delSp modSp mod ord">
        <pc:chgData name="Ismail BERRADA" userId="73da661f-8bb3-4988-b405-b85d952bf1cf" providerId="ADAL" clId="{75DEC990-57B6-4227-955C-0B5FAC8611C3}" dt="2021-12-27T00:38:02.260" v="1094" actId="6549"/>
        <pc:sldMkLst>
          <pc:docMk/>
          <pc:sldMk cId="2244642610" sldId="298"/>
        </pc:sldMkLst>
        <pc:spChg chg="mod">
          <ac:chgData name="Ismail BERRADA" userId="73da661f-8bb3-4988-b405-b85d952bf1cf" providerId="ADAL" clId="{75DEC990-57B6-4227-955C-0B5FAC8611C3}" dt="2021-12-26T23:32:32.057" v="441" actId="207"/>
          <ac:spMkLst>
            <pc:docMk/>
            <pc:sldMk cId="2244642610" sldId="298"/>
            <ac:spMk id="106" creationId="{00000000-0000-0000-0000-000000000000}"/>
          </ac:spMkLst>
        </pc:spChg>
        <pc:spChg chg="mod">
          <ac:chgData name="Ismail BERRADA" userId="73da661f-8bb3-4988-b405-b85d952bf1cf" providerId="ADAL" clId="{75DEC990-57B6-4227-955C-0B5FAC8611C3}" dt="2021-12-27T00:38:02.260" v="1094" actId="6549"/>
          <ac:spMkLst>
            <pc:docMk/>
            <pc:sldMk cId="2244642610" sldId="298"/>
            <ac:spMk id="107" creationId="{00000000-0000-0000-0000-000000000000}"/>
          </ac:spMkLst>
        </pc:spChg>
        <pc:picChg chg="del">
          <ac:chgData name="Ismail BERRADA" userId="73da661f-8bb3-4988-b405-b85d952bf1cf" providerId="ADAL" clId="{75DEC990-57B6-4227-955C-0B5FAC8611C3}" dt="2021-12-26T23:32:28.971" v="440" actId="478"/>
          <ac:picMkLst>
            <pc:docMk/>
            <pc:sldMk cId="2244642610" sldId="298"/>
            <ac:picMk id="4" creationId="{CF0F9A5D-82A7-4383-8DAB-15E07D7BB47D}"/>
          </ac:picMkLst>
        </pc:picChg>
      </pc:sldChg>
      <pc:sldChg chg="addSp modSp mod ord">
        <pc:chgData name="Ismail BERRADA" userId="73da661f-8bb3-4988-b405-b85d952bf1cf" providerId="ADAL" clId="{75DEC990-57B6-4227-955C-0B5FAC8611C3}" dt="2021-12-27T00:27:53.275" v="1087"/>
        <pc:sldMkLst>
          <pc:docMk/>
          <pc:sldMk cId="3235666435" sldId="299"/>
        </pc:sldMkLst>
        <pc:spChg chg="mod">
          <ac:chgData name="Ismail BERRADA" userId="73da661f-8bb3-4988-b405-b85d952bf1cf" providerId="ADAL" clId="{75DEC990-57B6-4227-955C-0B5FAC8611C3}" dt="2021-12-26T23:55:32.987" v="708" actId="207"/>
          <ac:spMkLst>
            <pc:docMk/>
            <pc:sldMk cId="3235666435" sldId="299"/>
            <ac:spMk id="106" creationId="{00000000-0000-0000-0000-000000000000}"/>
          </ac:spMkLst>
        </pc:spChg>
        <pc:spChg chg="mod">
          <ac:chgData name="Ismail BERRADA" userId="73da661f-8bb3-4988-b405-b85d952bf1cf" providerId="ADAL" clId="{75DEC990-57B6-4227-955C-0B5FAC8611C3}" dt="2021-12-26T23:56:02.150" v="720" actId="20577"/>
          <ac:spMkLst>
            <pc:docMk/>
            <pc:sldMk cId="3235666435" sldId="299"/>
            <ac:spMk id="107" creationId="{00000000-0000-0000-0000-000000000000}"/>
          </ac:spMkLst>
        </pc:spChg>
        <pc:picChg chg="add mod">
          <ac:chgData name="Ismail BERRADA" userId="73da661f-8bb3-4988-b405-b85d952bf1cf" providerId="ADAL" clId="{75DEC990-57B6-4227-955C-0B5FAC8611C3}" dt="2021-12-26T23:56:09.131" v="723" actId="1076"/>
          <ac:picMkLst>
            <pc:docMk/>
            <pc:sldMk cId="3235666435" sldId="299"/>
            <ac:picMk id="5" creationId="{2876615B-7195-4049-BCEB-555E5EE70F35}"/>
          </ac:picMkLst>
        </pc:picChg>
      </pc:sldChg>
      <pc:sldChg chg="del">
        <pc:chgData name="Ismail BERRADA" userId="73da661f-8bb3-4988-b405-b85d952bf1cf" providerId="ADAL" clId="{75DEC990-57B6-4227-955C-0B5FAC8611C3}" dt="2021-12-27T00:20:56.570" v="999" actId="47"/>
        <pc:sldMkLst>
          <pc:docMk/>
          <pc:sldMk cId="3934706953" sldId="359"/>
        </pc:sldMkLst>
      </pc:sldChg>
      <pc:sldChg chg="addSp delSp modSp mod">
        <pc:chgData name="Ismail BERRADA" userId="73da661f-8bb3-4988-b405-b85d952bf1cf" providerId="ADAL" clId="{75DEC990-57B6-4227-955C-0B5FAC8611C3}" dt="2021-12-27T00:21:56.666" v="1032" actId="1036"/>
        <pc:sldMkLst>
          <pc:docMk/>
          <pc:sldMk cId="4060891707" sldId="360"/>
        </pc:sldMkLst>
        <pc:spChg chg="add del mod">
          <ac:chgData name="Ismail BERRADA" userId="73da661f-8bb3-4988-b405-b85d952bf1cf" providerId="ADAL" clId="{75DEC990-57B6-4227-955C-0B5FAC8611C3}" dt="2021-12-27T00:21:44.187" v="1018" actId="478"/>
          <ac:spMkLst>
            <pc:docMk/>
            <pc:sldMk cId="4060891707" sldId="360"/>
            <ac:spMk id="3" creationId="{7BA66772-F196-4C37-934A-FA224B8FB2BB}"/>
          </ac:spMkLst>
        </pc:spChg>
        <pc:spChg chg="add mod">
          <ac:chgData name="Ismail BERRADA" userId="73da661f-8bb3-4988-b405-b85d952bf1cf" providerId="ADAL" clId="{75DEC990-57B6-4227-955C-0B5FAC8611C3}" dt="2021-12-27T00:21:50.556" v="1024" actId="20577"/>
          <ac:spMkLst>
            <pc:docMk/>
            <pc:sldMk cId="4060891707" sldId="360"/>
            <ac:spMk id="7" creationId="{BA0BA867-20DE-4200-8BCB-8E862BC17FDA}"/>
          </ac:spMkLst>
        </pc:spChg>
        <pc:spChg chg="del">
          <ac:chgData name="Ismail BERRADA" userId="73da661f-8bb3-4988-b405-b85d952bf1cf" providerId="ADAL" clId="{75DEC990-57B6-4227-955C-0B5FAC8611C3}" dt="2021-12-27T00:21:38.353" v="1017" actId="478"/>
          <ac:spMkLst>
            <pc:docMk/>
            <pc:sldMk cId="4060891707" sldId="360"/>
            <ac:spMk id="106" creationId="{00000000-0000-0000-0000-000000000000}"/>
          </ac:spMkLst>
        </pc:spChg>
        <pc:picChg chg="mod">
          <ac:chgData name="Ismail BERRADA" userId="73da661f-8bb3-4988-b405-b85d952bf1cf" providerId="ADAL" clId="{75DEC990-57B6-4227-955C-0B5FAC8611C3}" dt="2021-12-27T00:21:56.666" v="1032" actId="1036"/>
          <ac:picMkLst>
            <pc:docMk/>
            <pc:sldMk cId="4060891707" sldId="360"/>
            <ac:picMk id="6" creationId="{2311E76B-585E-4608-A36E-8373DD933FFB}"/>
          </ac:picMkLst>
        </pc:picChg>
      </pc:sldChg>
      <pc:sldChg chg="modSp add mod modNotesTx">
        <pc:chgData name="Ismail BERRADA" userId="73da661f-8bb3-4988-b405-b85d952bf1cf" providerId="ADAL" clId="{75DEC990-57B6-4227-955C-0B5FAC8611C3}" dt="2021-12-27T08:30:32.437" v="1197" actId="20577"/>
        <pc:sldMkLst>
          <pc:docMk/>
          <pc:sldMk cId="1738937210" sldId="373"/>
        </pc:sldMkLst>
        <pc:spChg chg="mod">
          <ac:chgData name="Ismail BERRADA" userId="73da661f-8bb3-4988-b405-b85d952bf1cf" providerId="ADAL" clId="{75DEC990-57B6-4227-955C-0B5FAC8611C3}" dt="2021-12-27T08:30:32.437" v="1197" actId="20577"/>
          <ac:spMkLst>
            <pc:docMk/>
            <pc:sldMk cId="1738937210" sldId="373"/>
            <ac:spMk id="107" creationId="{00000000-0000-0000-0000-000000000000}"/>
          </ac:spMkLst>
        </pc:spChg>
      </pc:sldChg>
      <pc:sldChg chg="addSp modSp add mod">
        <pc:chgData name="Ismail BERRADA" userId="73da661f-8bb3-4988-b405-b85d952bf1cf" providerId="ADAL" clId="{75DEC990-57B6-4227-955C-0B5FAC8611C3}" dt="2021-12-27T00:44:38.949" v="1143" actId="20577"/>
        <pc:sldMkLst>
          <pc:docMk/>
          <pc:sldMk cId="650593212" sldId="374"/>
        </pc:sldMkLst>
        <pc:spChg chg="mod">
          <ac:chgData name="Ismail BERRADA" userId="73da661f-8bb3-4988-b405-b85d952bf1cf" providerId="ADAL" clId="{75DEC990-57B6-4227-955C-0B5FAC8611C3}" dt="2021-12-27T00:44:38.949" v="1143" actId="20577"/>
          <ac:spMkLst>
            <pc:docMk/>
            <pc:sldMk cId="650593212" sldId="374"/>
            <ac:spMk id="107" creationId="{00000000-0000-0000-0000-000000000000}"/>
          </ac:spMkLst>
        </pc:spChg>
        <pc:picChg chg="add mod">
          <ac:chgData name="Ismail BERRADA" userId="73da661f-8bb3-4988-b405-b85d952bf1cf" providerId="ADAL" clId="{75DEC990-57B6-4227-955C-0B5FAC8611C3}" dt="2021-12-26T23:08:09.135" v="299"/>
          <ac:picMkLst>
            <pc:docMk/>
            <pc:sldMk cId="650593212" sldId="374"/>
            <ac:picMk id="5" creationId="{ECFF00C2-5685-4735-98E3-5F0C8724FF08}"/>
          </ac:picMkLst>
        </pc:picChg>
        <pc:picChg chg="add mod">
          <ac:chgData name="Ismail BERRADA" userId="73da661f-8bb3-4988-b405-b85d952bf1cf" providerId="ADAL" clId="{75DEC990-57B6-4227-955C-0B5FAC8611C3}" dt="2021-12-26T23:08:09.135" v="299"/>
          <ac:picMkLst>
            <pc:docMk/>
            <pc:sldMk cId="650593212" sldId="374"/>
            <ac:picMk id="6" creationId="{8CB69BA3-5C80-4A53-807B-6B822602B3AE}"/>
          </ac:picMkLst>
        </pc:picChg>
      </pc:sldChg>
      <pc:sldChg chg="addSp delSp modSp add mod">
        <pc:chgData name="Ismail BERRADA" userId="73da661f-8bb3-4988-b405-b85d952bf1cf" providerId="ADAL" clId="{75DEC990-57B6-4227-955C-0B5FAC8611C3}" dt="2021-12-27T00:45:12.023" v="1144" actId="478"/>
        <pc:sldMkLst>
          <pc:docMk/>
          <pc:sldMk cId="519918765" sldId="375"/>
        </pc:sldMkLst>
        <pc:spChg chg="add del mod">
          <ac:chgData name="Ismail BERRADA" userId="73da661f-8bb3-4988-b405-b85d952bf1cf" providerId="ADAL" clId="{75DEC990-57B6-4227-955C-0B5FAC8611C3}" dt="2021-12-27T00:45:12.023" v="1144" actId="478"/>
          <ac:spMkLst>
            <pc:docMk/>
            <pc:sldMk cId="519918765" sldId="375"/>
            <ac:spMk id="4" creationId="{1844BEF6-DA65-44B3-9BC2-A60DB2383E11}"/>
          </ac:spMkLst>
        </pc:spChg>
        <pc:spChg chg="del">
          <ac:chgData name="Ismail BERRADA" userId="73da661f-8bb3-4988-b405-b85d952bf1cf" providerId="ADAL" clId="{75DEC990-57B6-4227-955C-0B5FAC8611C3}" dt="2021-12-26T23:29:46.250" v="413" actId="478"/>
          <ac:spMkLst>
            <pc:docMk/>
            <pc:sldMk cId="519918765" sldId="375"/>
            <ac:spMk id="107" creationId="{00000000-0000-0000-0000-000000000000}"/>
          </ac:spMkLst>
        </pc:spChg>
        <pc:picChg chg="del">
          <ac:chgData name="Ismail BERRADA" userId="73da661f-8bb3-4988-b405-b85d952bf1cf" providerId="ADAL" clId="{75DEC990-57B6-4227-955C-0B5FAC8611C3}" dt="2021-12-26T23:29:40.898" v="412" actId="478"/>
          <ac:picMkLst>
            <pc:docMk/>
            <pc:sldMk cId="519918765" sldId="375"/>
            <ac:picMk id="3" creationId="{DEDD29D7-EA0B-46B8-9E71-A38439393729}"/>
          </ac:picMkLst>
        </pc:picChg>
        <pc:picChg chg="add mod">
          <ac:chgData name="Ismail BERRADA" userId="73da661f-8bb3-4988-b405-b85d952bf1cf" providerId="ADAL" clId="{75DEC990-57B6-4227-955C-0B5FAC8611C3}" dt="2021-12-26T23:31:31.939" v="434" actId="1076"/>
          <ac:picMkLst>
            <pc:docMk/>
            <pc:sldMk cId="519918765" sldId="375"/>
            <ac:picMk id="6" creationId="{A6664E8D-4BA9-4F9E-967F-D314034D8C26}"/>
          </ac:picMkLst>
        </pc:picChg>
        <pc:picChg chg="add mod">
          <ac:chgData name="Ismail BERRADA" userId="73da661f-8bb3-4988-b405-b85d952bf1cf" providerId="ADAL" clId="{75DEC990-57B6-4227-955C-0B5FAC8611C3}" dt="2021-12-26T23:31:45.331" v="435" actId="1076"/>
          <ac:picMkLst>
            <pc:docMk/>
            <pc:sldMk cId="519918765" sldId="375"/>
            <ac:picMk id="8" creationId="{A2449571-ECD5-4DF5-8132-06E4D15E054B}"/>
          </ac:picMkLst>
        </pc:picChg>
        <pc:picChg chg="add mod">
          <ac:chgData name="Ismail BERRADA" userId="73da661f-8bb3-4988-b405-b85d952bf1cf" providerId="ADAL" clId="{75DEC990-57B6-4227-955C-0B5FAC8611C3}" dt="2021-12-26T23:31:27.555" v="433" actId="1076"/>
          <ac:picMkLst>
            <pc:docMk/>
            <pc:sldMk cId="519918765" sldId="375"/>
            <ac:picMk id="10" creationId="{FB3B0963-C56B-4B10-B316-2A3724F6D644}"/>
          </ac:picMkLst>
        </pc:picChg>
      </pc:sldChg>
      <pc:sldChg chg="addSp modSp add mod">
        <pc:chgData name="Ismail BERRADA" userId="73da661f-8bb3-4988-b405-b85d952bf1cf" providerId="ADAL" clId="{75DEC990-57B6-4227-955C-0B5FAC8611C3}" dt="2021-12-26T23:53:52.208" v="704" actId="313"/>
        <pc:sldMkLst>
          <pc:docMk/>
          <pc:sldMk cId="523732107" sldId="376"/>
        </pc:sldMkLst>
        <pc:spChg chg="add mod">
          <ac:chgData name="Ismail BERRADA" userId="73da661f-8bb3-4988-b405-b85d952bf1cf" providerId="ADAL" clId="{75DEC990-57B6-4227-955C-0B5FAC8611C3}" dt="2021-12-26T23:53:06.076" v="701" actId="1076"/>
          <ac:spMkLst>
            <pc:docMk/>
            <pc:sldMk cId="523732107" sldId="376"/>
            <ac:spMk id="6" creationId="{A4D41DCC-04F9-4168-9203-4E4ABF18DE81}"/>
          </ac:spMkLst>
        </pc:spChg>
        <pc:spChg chg="add mod">
          <ac:chgData name="Ismail BERRADA" userId="73da661f-8bb3-4988-b405-b85d952bf1cf" providerId="ADAL" clId="{75DEC990-57B6-4227-955C-0B5FAC8611C3}" dt="2021-12-26T23:52:40.484" v="693" actId="1037"/>
          <ac:spMkLst>
            <pc:docMk/>
            <pc:sldMk cId="523732107" sldId="376"/>
            <ac:spMk id="8" creationId="{635C755A-5A62-41A0-88ED-F3F4B8C5E426}"/>
          </ac:spMkLst>
        </pc:spChg>
        <pc:spChg chg="add mod">
          <ac:chgData name="Ismail BERRADA" userId="73da661f-8bb3-4988-b405-b85d952bf1cf" providerId="ADAL" clId="{75DEC990-57B6-4227-955C-0B5FAC8611C3}" dt="2021-12-26T23:52:49.148" v="695" actId="20577"/>
          <ac:spMkLst>
            <pc:docMk/>
            <pc:sldMk cId="523732107" sldId="376"/>
            <ac:spMk id="9" creationId="{F418372A-AB8C-44C4-9403-EC4F93426BA2}"/>
          </ac:spMkLst>
        </pc:spChg>
        <pc:spChg chg="mod">
          <ac:chgData name="Ismail BERRADA" userId="73da661f-8bb3-4988-b405-b85d952bf1cf" providerId="ADAL" clId="{75DEC990-57B6-4227-955C-0B5FAC8611C3}" dt="2021-12-26T23:53:52.208" v="704" actId="313"/>
          <ac:spMkLst>
            <pc:docMk/>
            <pc:sldMk cId="523732107" sldId="376"/>
            <ac:spMk id="107" creationId="{00000000-0000-0000-0000-000000000000}"/>
          </ac:spMkLst>
        </pc:spChg>
        <pc:picChg chg="add mod">
          <ac:chgData name="Ismail BERRADA" userId="73da661f-8bb3-4988-b405-b85d952bf1cf" providerId="ADAL" clId="{75DEC990-57B6-4227-955C-0B5FAC8611C3}" dt="2021-12-26T23:52:55.779" v="697" actId="1076"/>
          <ac:picMkLst>
            <pc:docMk/>
            <pc:sldMk cId="523732107" sldId="376"/>
            <ac:picMk id="5" creationId="{6B770DFE-14B8-4B75-B600-C4771CBFA3E6}"/>
          </ac:picMkLst>
        </pc:picChg>
        <pc:picChg chg="add mod">
          <ac:chgData name="Ismail BERRADA" userId="73da661f-8bb3-4988-b405-b85d952bf1cf" providerId="ADAL" clId="{75DEC990-57B6-4227-955C-0B5FAC8611C3}" dt="2021-12-26T23:53:10.459" v="703" actId="1076"/>
          <ac:picMkLst>
            <pc:docMk/>
            <pc:sldMk cId="523732107" sldId="376"/>
            <ac:picMk id="7" creationId="{CF0A8825-43C5-416D-A847-28D0D54096F0}"/>
          </ac:picMkLst>
        </pc:picChg>
      </pc:sldChg>
      <pc:sldChg chg="modSp add mod">
        <pc:chgData name="Ismail BERRADA" userId="73da661f-8bb3-4988-b405-b85d952bf1cf" providerId="ADAL" clId="{75DEC990-57B6-4227-955C-0B5FAC8611C3}" dt="2021-12-26T23:43:34.924" v="594" actId="20577"/>
        <pc:sldMkLst>
          <pc:docMk/>
          <pc:sldMk cId="3384598438" sldId="377"/>
        </pc:sldMkLst>
        <pc:spChg chg="mod">
          <ac:chgData name="Ismail BERRADA" userId="73da661f-8bb3-4988-b405-b85d952bf1cf" providerId="ADAL" clId="{75DEC990-57B6-4227-955C-0B5FAC8611C3}" dt="2021-12-26T23:43:34.924" v="594" actId="20577"/>
          <ac:spMkLst>
            <pc:docMk/>
            <pc:sldMk cId="3384598438" sldId="377"/>
            <ac:spMk id="107" creationId="{00000000-0000-0000-0000-000000000000}"/>
          </ac:spMkLst>
        </pc:spChg>
      </pc:sldChg>
      <pc:sldChg chg="modSp add mod">
        <pc:chgData name="Ismail BERRADA" userId="73da661f-8bb3-4988-b405-b85d952bf1cf" providerId="ADAL" clId="{75DEC990-57B6-4227-955C-0B5FAC8611C3}" dt="2021-12-27T00:49:07.399" v="1149" actId="20577"/>
        <pc:sldMkLst>
          <pc:docMk/>
          <pc:sldMk cId="3890702135" sldId="378"/>
        </pc:sldMkLst>
        <pc:spChg chg="mod">
          <ac:chgData name="Ismail BERRADA" userId="73da661f-8bb3-4988-b405-b85d952bf1cf" providerId="ADAL" clId="{75DEC990-57B6-4227-955C-0B5FAC8611C3}" dt="2021-12-27T00:49:07.399" v="1149" actId="20577"/>
          <ac:spMkLst>
            <pc:docMk/>
            <pc:sldMk cId="3890702135" sldId="378"/>
            <ac:spMk id="107" creationId="{00000000-0000-0000-0000-000000000000}"/>
          </ac:spMkLst>
        </pc:spChg>
      </pc:sldChg>
      <pc:sldChg chg="addSp delSp modSp add mod modAnim">
        <pc:chgData name="Ismail BERRADA" userId="73da661f-8bb3-4988-b405-b85d952bf1cf" providerId="ADAL" clId="{75DEC990-57B6-4227-955C-0B5FAC8611C3}" dt="2021-12-26T23:57:55.284" v="739" actId="1076"/>
        <pc:sldMkLst>
          <pc:docMk/>
          <pc:sldMk cId="2271731079" sldId="379"/>
        </pc:sldMkLst>
        <pc:spChg chg="add del mod">
          <ac:chgData name="Ismail BERRADA" userId="73da661f-8bb3-4988-b405-b85d952bf1cf" providerId="ADAL" clId="{75DEC990-57B6-4227-955C-0B5FAC8611C3}" dt="2021-12-26T23:56:38.285" v="728" actId="478"/>
          <ac:spMkLst>
            <pc:docMk/>
            <pc:sldMk cId="2271731079" sldId="379"/>
            <ac:spMk id="3" creationId="{018A456D-6B63-474F-A376-813E55DE4FEE}"/>
          </ac:spMkLst>
        </pc:spChg>
        <pc:spChg chg="add del mod">
          <ac:chgData name="Ismail BERRADA" userId="73da661f-8bb3-4988-b405-b85d952bf1cf" providerId="ADAL" clId="{75DEC990-57B6-4227-955C-0B5FAC8611C3}" dt="2021-12-26T23:56:50.922" v="730"/>
          <ac:spMkLst>
            <pc:docMk/>
            <pc:sldMk cId="2271731079" sldId="379"/>
            <ac:spMk id="9" creationId="{76F5A54F-2485-46DC-83A4-44468722C734}"/>
          </ac:spMkLst>
        </pc:spChg>
        <pc:spChg chg="add del mod">
          <ac:chgData name="Ismail BERRADA" userId="73da661f-8bb3-4988-b405-b85d952bf1cf" providerId="ADAL" clId="{75DEC990-57B6-4227-955C-0B5FAC8611C3}" dt="2021-12-26T23:56:50.922" v="730"/>
          <ac:spMkLst>
            <pc:docMk/>
            <pc:sldMk cId="2271731079" sldId="379"/>
            <ac:spMk id="10" creationId="{BEBEBF82-BCC1-4352-8731-630B32479F48}"/>
          </ac:spMkLst>
        </pc:spChg>
        <pc:spChg chg="add del mod">
          <ac:chgData name="Ismail BERRADA" userId="73da661f-8bb3-4988-b405-b85d952bf1cf" providerId="ADAL" clId="{75DEC990-57B6-4227-955C-0B5FAC8611C3}" dt="2021-12-26T23:56:50.922" v="730"/>
          <ac:spMkLst>
            <pc:docMk/>
            <pc:sldMk cId="2271731079" sldId="379"/>
            <ac:spMk id="12" creationId="{AD6F22C7-E110-4BBF-9B7F-10C0B0C6FA0D}"/>
          </ac:spMkLst>
        </pc:spChg>
        <pc:spChg chg="add del mod">
          <ac:chgData name="Ismail BERRADA" userId="73da661f-8bb3-4988-b405-b85d952bf1cf" providerId="ADAL" clId="{75DEC990-57B6-4227-955C-0B5FAC8611C3}" dt="2021-12-26T23:56:50.922" v="730"/>
          <ac:spMkLst>
            <pc:docMk/>
            <pc:sldMk cId="2271731079" sldId="379"/>
            <ac:spMk id="14" creationId="{79AD9986-B03A-4CAA-ADCC-559D81BA139E}"/>
          </ac:spMkLst>
        </pc:spChg>
        <pc:spChg chg="add del mod">
          <ac:chgData name="Ismail BERRADA" userId="73da661f-8bb3-4988-b405-b85d952bf1cf" providerId="ADAL" clId="{75DEC990-57B6-4227-955C-0B5FAC8611C3}" dt="2021-12-26T23:56:50.922" v="730"/>
          <ac:spMkLst>
            <pc:docMk/>
            <pc:sldMk cId="2271731079" sldId="379"/>
            <ac:spMk id="15" creationId="{DCFDE59C-6206-4438-BF75-22C79019F9C7}"/>
          </ac:spMkLst>
        </pc:spChg>
        <pc:spChg chg="add del mod">
          <ac:chgData name="Ismail BERRADA" userId="73da661f-8bb3-4988-b405-b85d952bf1cf" providerId="ADAL" clId="{75DEC990-57B6-4227-955C-0B5FAC8611C3}" dt="2021-12-26T23:57:41.350" v="732" actId="478"/>
          <ac:spMkLst>
            <pc:docMk/>
            <pc:sldMk cId="2271731079" sldId="379"/>
            <ac:spMk id="20" creationId="{32C50438-9DD4-443A-8A52-346AA8ED990C}"/>
          </ac:spMkLst>
        </pc:spChg>
        <pc:spChg chg="add del mod">
          <ac:chgData name="Ismail BERRADA" userId="73da661f-8bb3-4988-b405-b85d952bf1cf" providerId="ADAL" clId="{75DEC990-57B6-4227-955C-0B5FAC8611C3}" dt="2021-12-26T23:57:41.350" v="732" actId="478"/>
          <ac:spMkLst>
            <pc:docMk/>
            <pc:sldMk cId="2271731079" sldId="379"/>
            <ac:spMk id="21" creationId="{E7F5A515-BDEA-442B-8556-25ADEEE20B0A}"/>
          </ac:spMkLst>
        </pc:spChg>
        <pc:spChg chg="add del mod">
          <ac:chgData name="Ismail BERRADA" userId="73da661f-8bb3-4988-b405-b85d952bf1cf" providerId="ADAL" clId="{75DEC990-57B6-4227-955C-0B5FAC8611C3}" dt="2021-12-26T23:57:41.350" v="732" actId="478"/>
          <ac:spMkLst>
            <pc:docMk/>
            <pc:sldMk cId="2271731079" sldId="379"/>
            <ac:spMk id="23" creationId="{29683A3E-6A44-4DD9-891A-B1AC85012260}"/>
          </ac:spMkLst>
        </pc:spChg>
        <pc:spChg chg="add del mod">
          <ac:chgData name="Ismail BERRADA" userId="73da661f-8bb3-4988-b405-b85d952bf1cf" providerId="ADAL" clId="{75DEC990-57B6-4227-955C-0B5FAC8611C3}" dt="2021-12-26T23:57:41.350" v="732" actId="478"/>
          <ac:spMkLst>
            <pc:docMk/>
            <pc:sldMk cId="2271731079" sldId="379"/>
            <ac:spMk id="25" creationId="{A853C265-09FD-449D-B2BC-5F47F998871E}"/>
          </ac:spMkLst>
        </pc:spChg>
        <pc:spChg chg="add del mod">
          <ac:chgData name="Ismail BERRADA" userId="73da661f-8bb3-4988-b405-b85d952bf1cf" providerId="ADAL" clId="{75DEC990-57B6-4227-955C-0B5FAC8611C3}" dt="2021-12-26T23:57:41.350" v="732" actId="478"/>
          <ac:spMkLst>
            <pc:docMk/>
            <pc:sldMk cId="2271731079" sldId="379"/>
            <ac:spMk id="26" creationId="{DF06E2A8-5C7D-4CBE-A768-4B77D1BCC7BC}"/>
          </ac:spMkLst>
        </pc:spChg>
        <pc:spChg chg="add del mod">
          <ac:chgData name="Ismail BERRADA" userId="73da661f-8bb3-4988-b405-b85d952bf1cf" providerId="ADAL" clId="{75DEC990-57B6-4227-955C-0B5FAC8611C3}" dt="2021-12-26T23:57:46.901" v="736"/>
          <ac:spMkLst>
            <pc:docMk/>
            <pc:sldMk cId="2271731079" sldId="379"/>
            <ac:spMk id="31" creationId="{62F931B6-C167-4FD5-AF80-1D7F9590ED5D}"/>
          </ac:spMkLst>
        </pc:spChg>
        <pc:spChg chg="add del mod">
          <ac:chgData name="Ismail BERRADA" userId="73da661f-8bb3-4988-b405-b85d952bf1cf" providerId="ADAL" clId="{75DEC990-57B6-4227-955C-0B5FAC8611C3}" dt="2021-12-26T23:57:46.901" v="736"/>
          <ac:spMkLst>
            <pc:docMk/>
            <pc:sldMk cId="2271731079" sldId="379"/>
            <ac:spMk id="32" creationId="{8733945D-62DC-4920-B65A-66BF3E220F89}"/>
          </ac:spMkLst>
        </pc:spChg>
        <pc:spChg chg="add del mod">
          <ac:chgData name="Ismail BERRADA" userId="73da661f-8bb3-4988-b405-b85d952bf1cf" providerId="ADAL" clId="{75DEC990-57B6-4227-955C-0B5FAC8611C3}" dt="2021-12-26T23:57:46.901" v="736"/>
          <ac:spMkLst>
            <pc:docMk/>
            <pc:sldMk cId="2271731079" sldId="379"/>
            <ac:spMk id="34" creationId="{C5E1278E-B0BD-4F8F-8D0F-2694AD6A2523}"/>
          </ac:spMkLst>
        </pc:spChg>
        <pc:spChg chg="add del mod">
          <ac:chgData name="Ismail BERRADA" userId="73da661f-8bb3-4988-b405-b85d952bf1cf" providerId="ADAL" clId="{75DEC990-57B6-4227-955C-0B5FAC8611C3}" dt="2021-12-26T23:57:46.901" v="736"/>
          <ac:spMkLst>
            <pc:docMk/>
            <pc:sldMk cId="2271731079" sldId="379"/>
            <ac:spMk id="36" creationId="{1782EA50-B2B2-4DF0-AD02-672EBDECC48E}"/>
          </ac:spMkLst>
        </pc:spChg>
        <pc:spChg chg="add del mod">
          <ac:chgData name="Ismail BERRADA" userId="73da661f-8bb3-4988-b405-b85d952bf1cf" providerId="ADAL" clId="{75DEC990-57B6-4227-955C-0B5FAC8611C3}" dt="2021-12-26T23:57:46.901" v="736"/>
          <ac:spMkLst>
            <pc:docMk/>
            <pc:sldMk cId="2271731079" sldId="379"/>
            <ac:spMk id="37" creationId="{D5B526DE-2B0F-4F58-892F-8D69CD01A823}"/>
          </ac:spMkLst>
        </pc:spChg>
        <pc:spChg chg="mod">
          <ac:chgData name="Ismail BERRADA" userId="73da661f-8bb3-4988-b405-b85d952bf1cf" providerId="ADAL" clId="{75DEC990-57B6-4227-955C-0B5FAC8611C3}" dt="2021-12-26T23:56:19.749" v="725"/>
          <ac:spMkLst>
            <pc:docMk/>
            <pc:sldMk cId="2271731079" sldId="379"/>
            <ac:spMk id="106" creationId="{00000000-0000-0000-0000-000000000000}"/>
          </ac:spMkLst>
        </pc:spChg>
        <pc:spChg chg="del">
          <ac:chgData name="Ismail BERRADA" userId="73da661f-8bb3-4988-b405-b85d952bf1cf" providerId="ADAL" clId="{75DEC990-57B6-4227-955C-0B5FAC8611C3}" dt="2021-12-26T23:56:35.743" v="727" actId="478"/>
          <ac:spMkLst>
            <pc:docMk/>
            <pc:sldMk cId="2271731079" sldId="379"/>
            <ac:spMk id="107" creationId="{00000000-0000-0000-0000-000000000000}"/>
          </ac:spMkLst>
        </pc:spChg>
        <pc:picChg chg="add mod">
          <ac:chgData name="Ismail BERRADA" userId="73da661f-8bb3-4988-b405-b85d952bf1cf" providerId="ADAL" clId="{75DEC990-57B6-4227-955C-0B5FAC8611C3}" dt="2021-12-26T23:57:55.284" v="739" actId="1076"/>
          <ac:picMkLst>
            <pc:docMk/>
            <pc:sldMk cId="2271731079" sldId="379"/>
            <ac:picMk id="4" creationId="{C739CAD3-943D-4B7F-BA70-4F54AF8CD97C}"/>
          </ac:picMkLst>
        </pc:picChg>
        <pc:picChg chg="add del mod">
          <ac:chgData name="Ismail BERRADA" userId="73da661f-8bb3-4988-b405-b85d952bf1cf" providerId="ADAL" clId="{75DEC990-57B6-4227-955C-0B5FAC8611C3}" dt="2021-12-26T23:56:50.922" v="730"/>
          <ac:picMkLst>
            <pc:docMk/>
            <pc:sldMk cId="2271731079" sldId="379"/>
            <ac:picMk id="7" creationId="{B306D18E-7FB2-402C-983F-A6F16E1194A3}"/>
          </ac:picMkLst>
        </pc:picChg>
        <pc:picChg chg="add del mod">
          <ac:chgData name="Ismail BERRADA" userId="73da661f-8bb3-4988-b405-b85d952bf1cf" providerId="ADAL" clId="{75DEC990-57B6-4227-955C-0B5FAC8611C3}" dt="2021-12-26T23:56:50.922" v="730"/>
          <ac:picMkLst>
            <pc:docMk/>
            <pc:sldMk cId="2271731079" sldId="379"/>
            <ac:picMk id="8" creationId="{6D0A7FD8-C1E7-4255-AB86-F091FBB0BE24}"/>
          </ac:picMkLst>
        </pc:picChg>
        <pc:picChg chg="add del mod">
          <ac:chgData name="Ismail BERRADA" userId="73da661f-8bb3-4988-b405-b85d952bf1cf" providerId="ADAL" clId="{75DEC990-57B6-4227-955C-0B5FAC8611C3}" dt="2021-12-26T23:56:50.922" v="730"/>
          <ac:picMkLst>
            <pc:docMk/>
            <pc:sldMk cId="2271731079" sldId="379"/>
            <ac:picMk id="11" creationId="{C74BAA6D-7C4B-4040-80A9-D31A91C770DB}"/>
          </ac:picMkLst>
        </pc:picChg>
        <pc:picChg chg="add del mod">
          <ac:chgData name="Ismail BERRADA" userId="73da661f-8bb3-4988-b405-b85d952bf1cf" providerId="ADAL" clId="{75DEC990-57B6-4227-955C-0B5FAC8611C3}" dt="2021-12-26T23:56:50.922" v="730"/>
          <ac:picMkLst>
            <pc:docMk/>
            <pc:sldMk cId="2271731079" sldId="379"/>
            <ac:picMk id="13" creationId="{EEFCA5B3-ED3A-446F-B413-199E8837F5F7}"/>
          </ac:picMkLst>
        </pc:picChg>
        <pc:picChg chg="add del mod">
          <ac:chgData name="Ismail BERRADA" userId="73da661f-8bb3-4988-b405-b85d952bf1cf" providerId="ADAL" clId="{75DEC990-57B6-4227-955C-0B5FAC8611C3}" dt="2021-12-26T23:56:50.922" v="730"/>
          <ac:picMkLst>
            <pc:docMk/>
            <pc:sldMk cId="2271731079" sldId="379"/>
            <ac:picMk id="16" creationId="{7C380D9D-2B92-4717-A77F-FCB8703A36A9}"/>
          </ac:picMkLst>
        </pc:picChg>
        <pc:picChg chg="add del mod">
          <ac:chgData name="Ismail BERRADA" userId="73da661f-8bb3-4988-b405-b85d952bf1cf" providerId="ADAL" clId="{75DEC990-57B6-4227-955C-0B5FAC8611C3}" dt="2021-12-26T23:56:50.922" v="730"/>
          <ac:picMkLst>
            <pc:docMk/>
            <pc:sldMk cId="2271731079" sldId="379"/>
            <ac:picMk id="17" creationId="{D5F07F2A-DFC6-4B1C-8E0E-0C052F5E8033}"/>
          </ac:picMkLst>
        </pc:picChg>
        <pc:picChg chg="add del mod">
          <ac:chgData name="Ismail BERRADA" userId="73da661f-8bb3-4988-b405-b85d952bf1cf" providerId="ADAL" clId="{75DEC990-57B6-4227-955C-0B5FAC8611C3}" dt="2021-12-26T23:57:41.350" v="732" actId="478"/>
          <ac:picMkLst>
            <pc:docMk/>
            <pc:sldMk cId="2271731079" sldId="379"/>
            <ac:picMk id="18" creationId="{92F8378E-3861-4E36-8922-A682B1033FDC}"/>
          </ac:picMkLst>
        </pc:picChg>
        <pc:picChg chg="add del mod">
          <ac:chgData name="Ismail BERRADA" userId="73da661f-8bb3-4988-b405-b85d952bf1cf" providerId="ADAL" clId="{75DEC990-57B6-4227-955C-0B5FAC8611C3}" dt="2021-12-26T23:57:41.350" v="732" actId="478"/>
          <ac:picMkLst>
            <pc:docMk/>
            <pc:sldMk cId="2271731079" sldId="379"/>
            <ac:picMk id="19" creationId="{29D95464-AD96-4FE3-BC66-9DF5E372AA3A}"/>
          </ac:picMkLst>
        </pc:picChg>
        <pc:picChg chg="add del mod">
          <ac:chgData name="Ismail BERRADA" userId="73da661f-8bb3-4988-b405-b85d952bf1cf" providerId="ADAL" clId="{75DEC990-57B6-4227-955C-0B5FAC8611C3}" dt="2021-12-26T23:57:41.350" v="732" actId="478"/>
          <ac:picMkLst>
            <pc:docMk/>
            <pc:sldMk cId="2271731079" sldId="379"/>
            <ac:picMk id="22" creationId="{02AD2226-1169-4DBA-B943-98E5CEA5DB67}"/>
          </ac:picMkLst>
        </pc:picChg>
        <pc:picChg chg="add del mod">
          <ac:chgData name="Ismail BERRADA" userId="73da661f-8bb3-4988-b405-b85d952bf1cf" providerId="ADAL" clId="{75DEC990-57B6-4227-955C-0B5FAC8611C3}" dt="2021-12-26T23:57:41.350" v="732" actId="478"/>
          <ac:picMkLst>
            <pc:docMk/>
            <pc:sldMk cId="2271731079" sldId="379"/>
            <ac:picMk id="24" creationId="{94CD1E9D-7B2D-4B5D-9034-19D76B3FFCB1}"/>
          </ac:picMkLst>
        </pc:picChg>
        <pc:picChg chg="add del mod">
          <ac:chgData name="Ismail BERRADA" userId="73da661f-8bb3-4988-b405-b85d952bf1cf" providerId="ADAL" clId="{75DEC990-57B6-4227-955C-0B5FAC8611C3}" dt="2021-12-26T23:57:41.350" v="732" actId="478"/>
          <ac:picMkLst>
            <pc:docMk/>
            <pc:sldMk cId="2271731079" sldId="379"/>
            <ac:picMk id="27" creationId="{CBB0A598-3F7A-4137-A0ED-60D04A89E3DB}"/>
          </ac:picMkLst>
        </pc:picChg>
        <pc:picChg chg="add del mod">
          <ac:chgData name="Ismail BERRADA" userId="73da661f-8bb3-4988-b405-b85d952bf1cf" providerId="ADAL" clId="{75DEC990-57B6-4227-955C-0B5FAC8611C3}" dt="2021-12-26T23:57:41.350" v="732" actId="478"/>
          <ac:picMkLst>
            <pc:docMk/>
            <pc:sldMk cId="2271731079" sldId="379"/>
            <ac:picMk id="28" creationId="{AB4EE91C-42BE-4B5C-9558-40C2B2CE0C97}"/>
          </ac:picMkLst>
        </pc:picChg>
        <pc:picChg chg="add del mod">
          <ac:chgData name="Ismail BERRADA" userId="73da661f-8bb3-4988-b405-b85d952bf1cf" providerId="ADAL" clId="{75DEC990-57B6-4227-955C-0B5FAC8611C3}" dt="2021-12-26T23:57:46.901" v="736"/>
          <ac:picMkLst>
            <pc:docMk/>
            <pc:sldMk cId="2271731079" sldId="379"/>
            <ac:picMk id="29" creationId="{8CDFF8BA-4F8B-4BF1-B351-0CF291806DFB}"/>
          </ac:picMkLst>
        </pc:picChg>
        <pc:picChg chg="add del mod">
          <ac:chgData name="Ismail BERRADA" userId="73da661f-8bb3-4988-b405-b85d952bf1cf" providerId="ADAL" clId="{75DEC990-57B6-4227-955C-0B5FAC8611C3}" dt="2021-12-26T23:57:46.901" v="736"/>
          <ac:picMkLst>
            <pc:docMk/>
            <pc:sldMk cId="2271731079" sldId="379"/>
            <ac:picMk id="30" creationId="{74F127ED-E8CA-41AA-A3F0-A8AC4FB1EA83}"/>
          </ac:picMkLst>
        </pc:picChg>
        <pc:picChg chg="add del mod">
          <ac:chgData name="Ismail BERRADA" userId="73da661f-8bb3-4988-b405-b85d952bf1cf" providerId="ADAL" clId="{75DEC990-57B6-4227-955C-0B5FAC8611C3}" dt="2021-12-26T23:57:46.901" v="736"/>
          <ac:picMkLst>
            <pc:docMk/>
            <pc:sldMk cId="2271731079" sldId="379"/>
            <ac:picMk id="33" creationId="{EBF01FDD-83B0-40F4-9C29-47351A07E62C}"/>
          </ac:picMkLst>
        </pc:picChg>
        <pc:picChg chg="add del mod">
          <ac:chgData name="Ismail BERRADA" userId="73da661f-8bb3-4988-b405-b85d952bf1cf" providerId="ADAL" clId="{75DEC990-57B6-4227-955C-0B5FAC8611C3}" dt="2021-12-26T23:57:46.901" v="736"/>
          <ac:picMkLst>
            <pc:docMk/>
            <pc:sldMk cId="2271731079" sldId="379"/>
            <ac:picMk id="35" creationId="{E1020399-5EB5-4837-9792-6D9C5CF7E878}"/>
          </ac:picMkLst>
        </pc:picChg>
        <pc:picChg chg="add del mod">
          <ac:chgData name="Ismail BERRADA" userId="73da661f-8bb3-4988-b405-b85d952bf1cf" providerId="ADAL" clId="{75DEC990-57B6-4227-955C-0B5FAC8611C3}" dt="2021-12-26T23:57:46.901" v="736"/>
          <ac:picMkLst>
            <pc:docMk/>
            <pc:sldMk cId="2271731079" sldId="379"/>
            <ac:picMk id="38" creationId="{44F485A9-0A84-4F56-A57D-D8582DDA7BEC}"/>
          </ac:picMkLst>
        </pc:picChg>
        <pc:picChg chg="add del mod">
          <ac:chgData name="Ismail BERRADA" userId="73da661f-8bb3-4988-b405-b85d952bf1cf" providerId="ADAL" clId="{75DEC990-57B6-4227-955C-0B5FAC8611C3}" dt="2021-12-26T23:57:46.901" v="736"/>
          <ac:picMkLst>
            <pc:docMk/>
            <pc:sldMk cId="2271731079" sldId="379"/>
            <ac:picMk id="39" creationId="{6C90CBC8-F6AF-4EFF-B09C-A1D93B7B27B7}"/>
          </ac:picMkLst>
        </pc:picChg>
      </pc:sldChg>
      <pc:sldChg chg="modSp add mod">
        <pc:chgData name="Ismail BERRADA" userId="73da661f-8bb3-4988-b405-b85d952bf1cf" providerId="ADAL" clId="{75DEC990-57B6-4227-955C-0B5FAC8611C3}" dt="2021-12-27T00:11:42.480" v="892" actId="20577"/>
        <pc:sldMkLst>
          <pc:docMk/>
          <pc:sldMk cId="837333699" sldId="380"/>
        </pc:sldMkLst>
        <pc:spChg chg="mod">
          <ac:chgData name="Ismail BERRADA" userId="73da661f-8bb3-4988-b405-b85d952bf1cf" providerId="ADAL" clId="{75DEC990-57B6-4227-955C-0B5FAC8611C3}" dt="2021-12-27T00:11:42.480" v="892" actId="20577"/>
          <ac:spMkLst>
            <pc:docMk/>
            <pc:sldMk cId="837333699" sldId="380"/>
            <ac:spMk id="107" creationId="{00000000-0000-0000-0000-000000000000}"/>
          </ac:spMkLst>
        </pc:spChg>
      </pc:sldChg>
      <pc:sldChg chg="modSp add mod">
        <pc:chgData name="Ismail BERRADA" userId="73da661f-8bb3-4988-b405-b85d952bf1cf" providerId="ADAL" clId="{75DEC990-57B6-4227-955C-0B5FAC8611C3}" dt="2021-12-27T00:11:34.447" v="890" actId="20577"/>
        <pc:sldMkLst>
          <pc:docMk/>
          <pc:sldMk cId="1284021219" sldId="381"/>
        </pc:sldMkLst>
        <pc:spChg chg="mod">
          <ac:chgData name="Ismail BERRADA" userId="73da661f-8bb3-4988-b405-b85d952bf1cf" providerId="ADAL" clId="{75DEC990-57B6-4227-955C-0B5FAC8611C3}" dt="2021-12-27T00:11:34.447" v="890" actId="20577"/>
          <ac:spMkLst>
            <pc:docMk/>
            <pc:sldMk cId="1284021219" sldId="381"/>
            <ac:spMk id="107" creationId="{00000000-0000-0000-0000-000000000000}"/>
          </ac:spMkLst>
        </pc:spChg>
      </pc:sldChg>
      <pc:sldChg chg="add del">
        <pc:chgData name="Ismail BERRADA" userId="73da661f-8bb3-4988-b405-b85d952bf1cf" providerId="ADAL" clId="{75DEC990-57B6-4227-955C-0B5FAC8611C3}" dt="2021-12-27T00:11:18.751" v="886" actId="47"/>
        <pc:sldMkLst>
          <pc:docMk/>
          <pc:sldMk cId="1800388496" sldId="382"/>
        </pc:sldMkLst>
      </pc:sldChg>
      <pc:sldChg chg="addSp modSp add mod">
        <pc:chgData name="Ismail BERRADA" userId="73da661f-8bb3-4988-b405-b85d952bf1cf" providerId="ADAL" clId="{75DEC990-57B6-4227-955C-0B5FAC8611C3}" dt="2021-12-27T00:21:21.616" v="1008" actId="20577"/>
        <pc:sldMkLst>
          <pc:docMk/>
          <pc:sldMk cId="2092023690" sldId="382"/>
        </pc:sldMkLst>
        <pc:spChg chg="mod">
          <ac:chgData name="Ismail BERRADA" userId="73da661f-8bb3-4988-b405-b85d952bf1cf" providerId="ADAL" clId="{75DEC990-57B6-4227-955C-0B5FAC8611C3}" dt="2021-12-27T00:21:21.616" v="1008" actId="20577"/>
          <ac:spMkLst>
            <pc:docMk/>
            <pc:sldMk cId="2092023690" sldId="382"/>
            <ac:spMk id="106" creationId="{00000000-0000-0000-0000-000000000000}"/>
          </ac:spMkLst>
        </pc:spChg>
        <pc:spChg chg="mod">
          <ac:chgData name="Ismail BERRADA" userId="73da661f-8bb3-4988-b405-b85d952bf1cf" providerId="ADAL" clId="{75DEC990-57B6-4227-955C-0B5FAC8611C3}" dt="2021-12-27T00:16:21.684" v="939"/>
          <ac:spMkLst>
            <pc:docMk/>
            <pc:sldMk cId="2092023690" sldId="382"/>
            <ac:spMk id="107" creationId="{00000000-0000-0000-0000-000000000000}"/>
          </ac:spMkLst>
        </pc:spChg>
        <pc:picChg chg="add mod">
          <ac:chgData name="Ismail BERRADA" userId="73da661f-8bb3-4988-b405-b85d952bf1cf" providerId="ADAL" clId="{75DEC990-57B6-4227-955C-0B5FAC8611C3}" dt="2021-12-27T00:15:16.837" v="936" actId="1035"/>
          <ac:picMkLst>
            <pc:docMk/>
            <pc:sldMk cId="2092023690" sldId="382"/>
            <ac:picMk id="5" creationId="{F9AFAF1F-81B3-4B36-8561-544BBB6E085A}"/>
          </ac:picMkLst>
        </pc:picChg>
        <pc:picChg chg="add mod">
          <ac:chgData name="Ismail BERRADA" userId="73da661f-8bb3-4988-b405-b85d952bf1cf" providerId="ADAL" clId="{75DEC990-57B6-4227-955C-0B5FAC8611C3}" dt="2021-12-27T00:15:16.837" v="936" actId="1035"/>
          <ac:picMkLst>
            <pc:docMk/>
            <pc:sldMk cId="2092023690" sldId="382"/>
            <ac:picMk id="6" creationId="{89B8C31A-BBB3-4C00-BCAB-AE36055BCD4A}"/>
          </ac:picMkLst>
        </pc:picChg>
      </pc:sldChg>
      <pc:sldChg chg="addSp delSp modSp add mod modAnim">
        <pc:chgData name="Ismail BERRADA" userId="73da661f-8bb3-4988-b405-b85d952bf1cf" providerId="ADAL" clId="{75DEC990-57B6-4227-955C-0B5FAC8611C3}" dt="2021-12-27T00:54:09.748" v="1179" actId="20577"/>
        <pc:sldMkLst>
          <pc:docMk/>
          <pc:sldMk cId="4191443361" sldId="383"/>
        </pc:sldMkLst>
        <pc:spChg chg="add del mod">
          <ac:chgData name="Ismail BERRADA" userId="73da661f-8bb3-4988-b405-b85d952bf1cf" providerId="ADAL" clId="{75DEC990-57B6-4227-955C-0B5FAC8611C3}" dt="2021-12-27T00:18:23.984" v="983"/>
          <ac:spMkLst>
            <pc:docMk/>
            <pc:sldMk cId="4191443361" sldId="383"/>
            <ac:spMk id="7" creationId="{7F40C584-4770-40AB-81CD-9E978BF54CA9}"/>
          </ac:spMkLst>
        </pc:spChg>
        <pc:spChg chg="add del mod">
          <ac:chgData name="Ismail BERRADA" userId="73da661f-8bb3-4988-b405-b85d952bf1cf" providerId="ADAL" clId="{75DEC990-57B6-4227-955C-0B5FAC8611C3}" dt="2021-12-27T00:18:23.984" v="983"/>
          <ac:spMkLst>
            <pc:docMk/>
            <pc:sldMk cId="4191443361" sldId="383"/>
            <ac:spMk id="8" creationId="{F71186AF-10CE-4995-852F-6FB9D0B922AC}"/>
          </ac:spMkLst>
        </pc:spChg>
        <pc:spChg chg="add del mod">
          <ac:chgData name="Ismail BERRADA" userId="73da661f-8bb3-4988-b405-b85d952bf1cf" providerId="ADAL" clId="{75DEC990-57B6-4227-955C-0B5FAC8611C3}" dt="2021-12-27T00:18:23.984" v="983"/>
          <ac:spMkLst>
            <pc:docMk/>
            <pc:sldMk cId="4191443361" sldId="383"/>
            <ac:spMk id="9" creationId="{9FA176E6-CD73-4113-8EE8-06590200A47D}"/>
          </ac:spMkLst>
        </pc:spChg>
        <pc:spChg chg="add del mod">
          <ac:chgData name="Ismail BERRADA" userId="73da661f-8bb3-4988-b405-b85d952bf1cf" providerId="ADAL" clId="{75DEC990-57B6-4227-955C-0B5FAC8611C3}" dt="2021-12-27T00:18:23.984" v="983"/>
          <ac:spMkLst>
            <pc:docMk/>
            <pc:sldMk cId="4191443361" sldId="383"/>
            <ac:spMk id="10" creationId="{09EDA7D5-FAE5-4224-A2EC-098F742FF5C7}"/>
          </ac:spMkLst>
        </pc:spChg>
        <pc:spChg chg="add del mod">
          <ac:chgData name="Ismail BERRADA" userId="73da661f-8bb3-4988-b405-b85d952bf1cf" providerId="ADAL" clId="{75DEC990-57B6-4227-955C-0B5FAC8611C3}" dt="2021-12-27T00:18:23.984" v="983"/>
          <ac:spMkLst>
            <pc:docMk/>
            <pc:sldMk cId="4191443361" sldId="383"/>
            <ac:spMk id="13" creationId="{86892262-C980-4442-80B1-112EA508C998}"/>
          </ac:spMkLst>
        </pc:spChg>
        <pc:spChg chg="add del mod">
          <ac:chgData name="Ismail BERRADA" userId="73da661f-8bb3-4988-b405-b85d952bf1cf" providerId="ADAL" clId="{75DEC990-57B6-4227-955C-0B5FAC8611C3}" dt="2021-12-27T00:18:23.984" v="983"/>
          <ac:spMkLst>
            <pc:docMk/>
            <pc:sldMk cId="4191443361" sldId="383"/>
            <ac:spMk id="14" creationId="{FD678931-1932-42E6-9961-2EA7A2E95EEA}"/>
          </ac:spMkLst>
        </pc:spChg>
        <pc:spChg chg="add del mod">
          <ac:chgData name="Ismail BERRADA" userId="73da661f-8bb3-4988-b405-b85d952bf1cf" providerId="ADAL" clId="{75DEC990-57B6-4227-955C-0B5FAC8611C3}" dt="2021-12-27T00:18:23.984" v="983"/>
          <ac:spMkLst>
            <pc:docMk/>
            <pc:sldMk cId="4191443361" sldId="383"/>
            <ac:spMk id="15" creationId="{0D23A79B-7C8D-4002-B3C2-758539A52405}"/>
          </ac:spMkLst>
        </pc:spChg>
        <pc:spChg chg="add del mod">
          <ac:chgData name="Ismail BERRADA" userId="73da661f-8bb3-4988-b405-b85d952bf1cf" providerId="ADAL" clId="{75DEC990-57B6-4227-955C-0B5FAC8611C3}" dt="2021-12-27T00:19:32.674" v="991"/>
          <ac:spMkLst>
            <pc:docMk/>
            <pc:sldMk cId="4191443361" sldId="383"/>
            <ac:spMk id="17" creationId="{DA294C9C-134D-4FE2-AE11-CB4EF9414DA5}"/>
          </ac:spMkLst>
        </pc:spChg>
        <pc:spChg chg="add del mod">
          <ac:chgData name="Ismail BERRADA" userId="73da661f-8bb3-4988-b405-b85d952bf1cf" providerId="ADAL" clId="{75DEC990-57B6-4227-955C-0B5FAC8611C3}" dt="2021-12-27T00:19:32.674" v="991"/>
          <ac:spMkLst>
            <pc:docMk/>
            <pc:sldMk cId="4191443361" sldId="383"/>
            <ac:spMk id="18" creationId="{2F7C19F0-FB40-46A4-A6BA-6B2CC4E656F1}"/>
          </ac:spMkLst>
        </pc:spChg>
        <pc:spChg chg="add del mod">
          <ac:chgData name="Ismail BERRADA" userId="73da661f-8bb3-4988-b405-b85d952bf1cf" providerId="ADAL" clId="{75DEC990-57B6-4227-955C-0B5FAC8611C3}" dt="2021-12-27T00:19:32.674" v="991"/>
          <ac:spMkLst>
            <pc:docMk/>
            <pc:sldMk cId="4191443361" sldId="383"/>
            <ac:spMk id="19" creationId="{FA2DF9B8-2866-44C2-957D-F04591895F5B}"/>
          </ac:spMkLst>
        </pc:spChg>
        <pc:spChg chg="add del mod">
          <ac:chgData name="Ismail BERRADA" userId="73da661f-8bb3-4988-b405-b85d952bf1cf" providerId="ADAL" clId="{75DEC990-57B6-4227-955C-0B5FAC8611C3}" dt="2021-12-27T00:19:32.674" v="991"/>
          <ac:spMkLst>
            <pc:docMk/>
            <pc:sldMk cId="4191443361" sldId="383"/>
            <ac:spMk id="22" creationId="{EF382871-4E3B-441C-85EA-288DFB347215}"/>
          </ac:spMkLst>
        </pc:spChg>
        <pc:spChg chg="add del mod">
          <ac:chgData name="Ismail BERRADA" userId="73da661f-8bb3-4988-b405-b85d952bf1cf" providerId="ADAL" clId="{75DEC990-57B6-4227-955C-0B5FAC8611C3}" dt="2021-12-27T00:19:32.674" v="991"/>
          <ac:spMkLst>
            <pc:docMk/>
            <pc:sldMk cId="4191443361" sldId="383"/>
            <ac:spMk id="23" creationId="{85546847-FA94-462E-B297-9741339074B6}"/>
          </ac:spMkLst>
        </pc:spChg>
        <pc:spChg chg="add del mod">
          <ac:chgData name="Ismail BERRADA" userId="73da661f-8bb3-4988-b405-b85d952bf1cf" providerId="ADAL" clId="{75DEC990-57B6-4227-955C-0B5FAC8611C3}" dt="2021-12-27T00:19:32.674" v="991"/>
          <ac:spMkLst>
            <pc:docMk/>
            <pc:sldMk cId="4191443361" sldId="383"/>
            <ac:spMk id="24" creationId="{6CF3335B-0F9E-49EA-B01F-104179DF90AF}"/>
          </ac:spMkLst>
        </pc:spChg>
        <pc:spChg chg="mod">
          <ac:chgData name="Ismail BERRADA" userId="73da661f-8bb3-4988-b405-b85d952bf1cf" providerId="ADAL" clId="{75DEC990-57B6-4227-955C-0B5FAC8611C3}" dt="2021-12-27T00:54:09.748" v="1179" actId="20577"/>
          <ac:spMkLst>
            <pc:docMk/>
            <pc:sldMk cId="4191443361" sldId="383"/>
            <ac:spMk id="106" creationId="{00000000-0000-0000-0000-000000000000}"/>
          </ac:spMkLst>
        </pc:spChg>
        <pc:spChg chg="mod">
          <ac:chgData name="Ismail BERRADA" userId="73da661f-8bb3-4988-b405-b85d952bf1cf" providerId="ADAL" clId="{75DEC990-57B6-4227-955C-0B5FAC8611C3}" dt="2021-12-27T00:18:04.995" v="981"/>
          <ac:spMkLst>
            <pc:docMk/>
            <pc:sldMk cId="4191443361" sldId="383"/>
            <ac:spMk id="107" creationId="{00000000-0000-0000-0000-000000000000}"/>
          </ac:spMkLst>
        </pc:spChg>
        <pc:picChg chg="add del mod">
          <ac:chgData name="Ismail BERRADA" userId="73da661f-8bb3-4988-b405-b85d952bf1cf" providerId="ADAL" clId="{75DEC990-57B6-4227-955C-0B5FAC8611C3}" dt="2021-12-27T00:19:28.255" v="989" actId="478"/>
          <ac:picMkLst>
            <pc:docMk/>
            <pc:sldMk cId="4191443361" sldId="383"/>
            <ac:picMk id="2" creationId="{A768AD69-B071-4280-9639-2EF3BF941752}"/>
          </ac:picMkLst>
        </pc:picChg>
        <pc:picChg chg="add mod">
          <ac:chgData name="Ismail BERRADA" userId="73da661f-8bb3-4988-b405-b85d952bf1cf" providerId="ADAL" clId="{75DEC990-57B6-4227-955C-0B5FAC8611C3}" dt="2021-12-27T00:19:57.574" v="998" actId="1076"/>
          <ac:picMkLst>
            <pc:docMk/>
            <pc:sldMk cId="4191443361" sldId="383"/>
            <ac:picMk id="3" creationId="{17FEC9EB-9650-4355-81BE-2722EAE03834}"/>
          </ac:picMkLst>
        </pc:picChg>
        <pc:picChg chg="del">
          <ac:chgData name="Ismail BERRADA" userId="73da661f-8bb3-4988-b405-b85d952bf1cf" providerId="ADAL" clId="{75DEC990-57B6-4227-955C-0B5FAC8611C3}" dt="2021-12-27T00:17:55.465" v="976" actId="478"/>
          <ac:picMkLst>
            <pc:docMk/>
            <pc:sldMk cId="4191443361" sldId="383"/>
            <ac:picMk id="5" creationId="{F9AFAF1F-81B3-4B36-8561-544BBB6E085A}"/>
          </ac:picMkLst>
        </pc:picChg>
        <pc:picChg chg="del">
          <ac:chgData name="Ismail BERRADA" userId="73da661f-8bb3-4988-b405-b85d952bf1cf" providerId="ADAL" clId="{75DEC990-57B6-4227-955C-0B5FAC8611C3}" dt="2021-12-27T00:17:52.681" v="975" actId="478"/>
          <ac:picMkLst>
            <pc:docMk/>
            <pc:sldMk cId="4191443361" sldId="383"/>
            <ac:picMk id="6" creationId="{89B8C31A-BBB3-4C00-BCAB-AE36055BCD4A}"/>
          </ac:picMkLst>
        </pc:picChg>
        <pc:cxnChg chg="add del mod">
          <ac:chgData name="Ismail BERRADA" userId="73da661f-8bb3-4988-b405-b85d952bf1cf" providerId="ADAL" clId="{75DEC990-57B6-4227-955C-0B5FAC8611C3}" dt="2021-12-27T00:18:23.984" v="983"/>
          <ac:cxnSpMkLst>
            <pc:docMk/>
            <pc:sldMk cId="4191443361" sldId="383"/>
            <ac:cxnSpMk id="11" creationId="{0CA3F428-8B95-4D34-8677-60E791637CF4}"/>
          </ac:cxnSpMkLst>
        </pc:cxnChg>
        <pc:cxnChg chg="add del mod">
          <ac:chgData name="Ismail BERRADA" userId="73da661f-8bb3-4988-b405-b85d952bf1cf" providerId="ADAL" clId="{75DEC990-57B6-4227-955C-0B5FAC8611C3}" dt="2021-12-27T00:18:23.984" v="983"/>
          <ac:cxnSpMkLst>
            <pc:docMk/>
            <pc:sldMk cId="4191443361" sldId="383"/>
            <ac:cxnSpMk id="12" creationId="{5A5B8064-03C7-462C-84D1-6B9692AB3627}"/>
          </ac:cxnSpMkLst>
        </pc:cxnChg>
        <pc:cxnChg chg="add del mod">
          <ac:chgData name="Ismail BERRADA" userId="73da661f-8bb3-4988-b405-b85d952bf1cf" providerId="ADAL" clId="{75DEC990-57B6-4227-955C-0B5FAC8611C3}" dt="2021-12-27T00:19:32.674" v="991"/>
          <ac:cxnSpMkLst>
            <pc:docMk/>
            <pc:sldMk cId="4191443361" sldId="383"/>
            <ac:cxnSpMk id="20" creationId="{1DC3E674-30A7-4D52-8FC0-0A44F28CF55F}"/>
          </ac:cxnSpMkLst>
        </pc:cxnChg>
        <pc:cxnChg chg="add del mod">
          <ac:chgData name="Ismail BERRADA" userId="73da661f-8bb3-4988-b405-b85d952bf1cf" providerId="ADAL" clId="{75DEC990-57B6-4227-955C-0B5FAC8611C3}" dt="2021-12-27T00:19:32.674" v="991"/>
          <ac:cxnSpMkLst>
            <pc:docMk/>
            <pc:sldMk cId="4191443361" sldId="383"/>
            <ac:cxnSpMk id="21" creationId="{0D1E96B4-E82A-4611-BA5A-3E2705132048}"/>
          </ac:cxnSpMkLst>
        </pc:cxnChg>
      </pc:sldChg>
      <pc:sldChg chg="add">
        <pc:chgData name="Ismail BERRADA" userId="73da661f-8bb3-4988-b405-b85d952bf1cf" providerId="ADAL" clId="{75DEC990-57B6-4227-955C-0B5FAC8611C3}" dt="2021-12-27T00:29:48.689" v="1091"/>
        <pc:sldMkLst>
          <pc:docMk/>
          <pc:sldMk cId="0" sldId="384"/>
        </pc:sldMkLst>
      </pc:sldChg>
      <pc:sldChg chg="add">
        <pc:chgData name="Ismail BERRADA" userId="73da661f-8bb3-4988-b405-b85d952bf1cf" providerId="ADAL" clId="{75DEC990-57B6-4227-955C-0B5FAC8611C3}" dt="2021-12-27T00:29:48.689" v="1091"/>
        <pc:sldMkLst>
          <pc:docMk/>
          <pc:sldMk cId="0" sldId="385"/>
        </pc:sldMkLst>
      </pc:sldChg>
      <pc:sldChg chg="add">
        <pc:chgData name="Ismail BERRADA" userId="73da661f-8bb3-4988-b405-b85d952bf1cf" providerId="ADAL" clId="{75DEC990-57B6-4227-955C-0B5FAC8611C3}" dt="2021-12-27T00:29:48.689" v="1091"/>
        <pc:sldMkLst>
          <pc:docMk/>
          <pc:sldMk cId="406486670" sldId="386"/>
        </pc:sldMkLst>
      </pc:sldChg>
      <pc:sldChg chg="add">
        <pc:chgData name="Ismail BERRADA" userId="73da661f-8bb3-4988-b405-b85d952bf1cf" providerId="ADAL" clId="{75DEC990-57B6-4227-955C-0B5FAC8611C3}" dt="2021-12-27T00:29:48.689" v="1091"/>
        <pc:sldMkLst>
          <pc:docMk/>
          <pc:sldMk cId="3477802897" sldId="387"/>
        </pc:sldMkLst>
      </pc:sldChg>
      <pc:sldChg chg="add">
        <pc:chgData name="Ismail BERRADA" userId="73da661f-8bb3-4988-b405-b85d952bf1cf" providerId="ADAL" clId="{75DEC990-57B6-4227-955C-0B5FAC8611C3}" dt="2021-12-27T00:29:48.689" v="1091"/>
        <pc:sldMkLst>
          <pc:docMk/>
          <pc:sldMk cId="2787807400" sldId="388"/>
        </pc:sldMkLst>
      </pc:sldChg>
      <pc:sldChg chg="add">
        <pc:chgData name="Ismail BERRADA" userId="73da661f-8bb3-4988-b405-b85d952bf1cf" providerId="ADAL" clId="{75DEC990-57B6-4227-955C-0B5FAC8611C3}" dt="2021-12-27T00:29:48.689" v="1091"/>
        <pc:sldMkLst>
          <pc:docMk/>
          <pc:sldMk cId="3314976093" sldId="389"/>
        </pc:sldMkLst>
      </pc:sldChg>
      <pc:sldChg chg="addSp delSp modSp add mod">
        <pc:chgData name="Ismail BERRADA" userId="73da661f-8bb3-4988-b405-b85d952bf1cf" providerId="ADAL" clId="{75DEC990-57B6-4227-955C-0B5FAC8611C3}" dt="2021-12-27T00:38:33.393" v="1105" actId="14100"/>
        <pc:sldMkLst>
          <pc:docMk/>
          <pc:sldMk cId="547964783" sldId="390"/>
        </pc:sldMkLst>
        <pc:spChg chg="mod">
          <ac:chgData name="Ismail BERRADA" userId="73da661f-8bb3-4988-b405-b85d952bf1cf" providerId="ADAL" clId="{75DEC990-57B6-4227-955C-0B5FAC8611C3}" dt="2021-12-27T00:38:12.633" v="1097" actId="6549"/>
          <ac:spMkLst>
            <pc:docMk/>
            <pc:sldMk cId="547964783" sldId="390"/>
            <ac:spMk id="107" creationId="{00000000-0000-0000-0000-000000000000}"/>
          </ac:spMkLst>
        </pc:spChg>
        <pc:picChg chg="add mod">
          <ac:chgData name="Ismail BERRADA" userId="73da661f-8bb3-4988-b405-b85d952bf1cf" providerId="ADAL" clId="{75DEC990-57B6-4227-955C-0B5FAC8611C3}" dt="2021-12-27T00:38:33.393" v="1105" actId="14100"/>
          <ac:picMkLst>
            <pc:docMk/>
            <pc:sldMk cId="547964783" sldId="390"/>
            <ac:picMk id="3" creationId="{A1D0721C-2C65-424C-B1EE-A96018400BF9}"/>
          </ac:picMkLst>
        </pc:picChg>
        <pc:picChg chg="add del mod">
          <ac:chgData name="Ismail BERRADA" userId="73da661f-8bb3-4988-b405-b85d952bf1cf" providerId="ADAL" clId="{75DEC990-57B6-4227-955C-0B5FAC8611C3}" dt="2021-12-27T00:38:18.322" v="1100" actId="478"/>
          <ac:picMkLst>
            <pc:docMk/>
            <pc:sldMk cId="547964783" sldId="390"/>
            <ac:picMk id="5" creationId="{820B9DDE-4686-403C-B063-2C28C9BE092D}"/>
          </ac:picMkLst>
        </pc:picChg>
      </pc:sldChg>
      <pc:sldChg chg="modSp add mod">
        <pc:chgData name="Ismail BERRADA" userId="73da661f-8bb3-4988-b405-b85d952bf1cf" providerId="ADAL" clId="{75DEC990-57B6-4227-955C-0B5FAC8611C3}" dt="2021-12-27T00:39:54.748" v="1108" actId="20577"/>
        <pc:sldMkLst>
          <pc:docMk/>
          <pc:sldMk cId="2663796974" sldId="391"/>
        </pc:sldMkLst>
        <pc:spChg chg="mod">
          <ac:chgData name="Ismail BERRADA" userId="73da661f-8bb3-4988-b405-b85d952bf1cf" providerId="ADAL" clId="{75DEC990-57B6-4227-955C-0B5FAC8611C3}" dt="2021-12-27T00:39:54.748" v="1108" actId="20577"/>
          <ac:spMkLst>
            <pc:docMk/>
            <pc:sldMk cId="2663796974" sldId="391"/>
            <ac:spMk id="107" creationId="{00000000-0000-0000-0000-000000000000}"/>
          </ac:spMkLst>
        </pc:spChg>
      </pc:sldChg>
      <pc:sldChg chg="addSp modSp add del mod">
        <pc:chgData name="Ismail BERRADA" userId="73da661f-8bb3-4988-b405-b85d952bf1cf" providerId="ADAL" clId="{75DEC990-57B6-4227-955C-0B5FAC8611C3}" dt="2021-12-27T00:52:57.261" v="1178" actId="47"/>
        <pc:sldMkLst>
          <pc:docMk/>
          <pc:sldMk cId="2244059676" sldId="392"/>
        </pc:sldMkLst>
        <pc:spChg chg="mod">
          <ac:chgData name="Ismail BERRADA" userId="73da661f-8bb3-4988-b405-b85d952bf1cf" providerId="ADAL" clId="{75DEC990-57B6-4227-955C-0B5FAC8611C3}" dt="2021-12-27T00:40:02.838" v="1110" actId="6549"/>
          <ac:spMkLst>
            <pc:docMk/>
            <pc:sldMk cId="2244059676" sldId="392"/>
            <ac:spMk id="107" creationId="{00000000-0000-0000-0000-000000000000}"/>
          </ac:spMkLst>
        </pc:spChg>
        <pc:picChg chg="add mod">
          <ac:chgData name="Ismail BERRADA" userId="73da661f-8bb3-4988-b405-b85d952bf1cf" providerId="ADAL" clId="{75DEC990-57B6-4227-955C-0B5FAC8611C3}" dt="2021-12-27T00:40:16.018" v="1116" actId="1076"/>
          <ac:picMkLst>
            <pc:docMk/>
            <pc:sldMk cId="2244059676" sldId="392"/>
            <ac:picMk id="5" creationId="{5383D8CA-B542-4803-8E38-DFE868221E13}"/>
          </ac:picMkLst>
        </pc:picChg>
      </pc:sldChg>
      <pc:sldChg chg="addSp delSp modSp add mod">
        <pc:chgData name="Ismail BERRADA" userId="73da661f-8bb3-4988-b405-b85d952bf1cf" providerId="ADAL" clId="{75DEC990-57B6-4227-955C-0B5FAC8611C3}" dt="2021-12-27T00:41:54.682" v="1131" actId="1036"/>
        <pc:sldMkLst>
          <pc:docMk/>
          <pc:sldMk cId="832254365" sldId="393"/>
        </pc:sldMkLst>
        <pc:picChg chg="add mod">
          <ac:chgData name="Ismail BERRADA" userId="73da661f-8bb3-4988-b405-b85d952bf1cf" providerId="ADAL" clId="{75DEC990-57B6-4227-955C-0B5FAC8611C3}" dt="2021-12-27T00:41:54.682" v="1131" actId="1036"/>
          <ac:picMkLst>
            <pc:docMk/>
            <pc:sldMk cId="832254365" sldId="393"/>
            <ac:picMk id="3" creationId="{53070160-95C1-4521-A3C2-CBD1ECCB2116}"/>
          </ac:picMkLst>
        </pc:picChg>
        <pc:picChg chg="del mod">
          <ac:chgData name="Ismail BERRADA" userId="73da661f-8bb3-4988-b405-b85d952bf1cf" providerId="ADAL" clId="{75DEC990-57B6-4227-955C-0B5FAC8611C3}" dt="2021-12-27T00:41:45.298" v="1126" actId="478"/>
          <ac:picMkLst>
            <pc:docMk/>
            <pc:sldMk cId="832254365" sldId="393"/>
            <ac:picMk id="5" creationId="{5383D8CA-B542-4803-8E38-DFE868221E13}"/>
          </ac:picMkLst>
        </pc:picChg>
        <pc:picChg chg="add mod">
          <ac:chgData name="Ismail BERRADA" userId="73da661f-8bb3-4988-b405-b85d952bf1cf" providerId="ADAL" clId="{75DEC990-57B6-4227-955C-0B5FAC8611C3}" dt="2021-12-27T00:41:54.682" v="1131" actId="1036"/>
          <ac:picMkLst>
            <pc:docMk/>
            <pc:sldMk cId="832254365" sldId="393"/>
            <ac:picMk id="6" creationId="{3232F822-9D3A-4168-ACDA-B241285B4369}"/>
          </ac:picMkLst>
        </pc:picChg>
      </pc:sldChg>
      <pc:sldChg chg="modSp add mod">
        <pc:chgData name="Ismail BERRADA" userId="73da661f-8bb3-4988-b405-b85d952bf1cf" providerId="ADAL" clId="{75DEC990-57B6-4227-955C-0B5FAC8611C3}" dt="2021-12-27T00:49:17.808" v="1152" actId="6549"/>
        <pc:sldMkLst>
          <pc:docMk/>
          <pc:sldMk cId="4159277697" sldId="394"/>
        </pc:sldMkLst>
        <pc:spChg chg="mod">
          <ac:chgData name="Ismail BERRADA" userId="73da661f-8bb3-4988-b405-b85d952bf1cf" providerId="ADAL" clId="{75DEC990-57B6-4227-955C-0B5FAC8611C3}" dt="2021-12-27T00:49:17.808" v="1152" actId="6549"/>
          <ac:spMkLst>
            <pc:docMk/>
            <pc:sldMk cId="4159277697" sldId="394"/>
            <ac:spMk id="107" creationId="{00000000-0000-0000-0000-000000000000}"/>
          </ac:spMkLst>
        </pc:spChg>
      </pc:sldChg>
      <pc:sldChg chg="modSp add mod">
        <pc:chgData name="Ismail BERRADA" userId="73da661f-8bb3-4988-b405-b85d952bf1cf" providerId="ADAL" clId="{75DEC990-57B6-4227-955C-0B5FAC8611C3}" dt="2021-12-27T00:49:44.007" v="1158" actId="20577"/>
        <pc:sldMkLst>
          <pc:docMk/>
          <pc:sldMk cId="2446791381" sldId="395"/>
        </pc:sldMkLst>
        <pc:spChg chg="mod">
          <ac:chgData name="Ismail BERRADA" userId="73da661f-8bb3-4988-b405-b85d952bf1cf" providerId="ADAL" clId="{75DEC990-57B6-4227-955C-0B5FAC8611C3}" dt="2021-12-27T00:49:44.007" v="1158" actId="20577"/>
          <ac:spMkLst>
            <pc:docMk/>
            <pc:sldMk cId="2446791381" sldId="395"/>
            <ac:spMk id="107" creationId="{00000000-0000-0000-0000-000000000000}"/>
          </ac:spMkLst>
        </pc:spChg>
      </pc:sldChg>
      <pc:sldChg chg="modSp add mod">
        <pc:chgData name="Ismail BERRADA" userId="73da661f-8bb3-4988-b405-b85d952bf1cf" providerId="ADAL" clId="{75DEC990-57B6-4227-955C-0B5FAC8611C3}" dt="2021-12-27T00:49:40.291" v="1157" actId="20577"/>
        <pc:sldMkLst>
          <pc:docMk/>
          <pc:sldMk cId="1063986252" sldId="396"/>
        </pc:sldMkLst>
        <pc:spChg chg="mod">
          <ac:chgData name="Ismail BERRADA" userId="73da661f-8bb3-4988-b405-b85d952bf1cf" providerId="ADAL" clId="{75DEC990-57B6-4227-955C-0B5FAC8611C3}" dt="2021-12-27T00:49:40.291" v="1157" actId="20577"/>
          <ac:spMkLst>
            <pc:docMk/>
            <pc:sldMk cId="1063986252" sldId="396"/>
            <ac:spMk id="107" creationId="{00000000-0000-0000-0000-000000000000}"/>
          </ac:spMkLst>
        </pc:spChg>
      </pc:sldChg>
      <pc:sldChg chg="modSp add mod">
        <pc:chgData name="Ismail BERRADA" userId="73da661f-8bb3-4988-b405-b85d952bf1cf" providerId="ADAL" clId="{75DEC990-57B6-4227-955C-0B5FAC8611C3}" dt="2021-12-27T08:29:54.029" v="1194" actId="255"/>
        <pc:sldMkLst>
          <pc:docMk/>
          <pc:sldMk cId="3391547178" sldId="397"/>
        </pc:sldMkLst>
        <pc:spChg chg="mod">
          <ac:chgData name="Ismail BERRADA" userId="73da661f-8bb3-4988-b405-b85d952bf1cf" providerId="ADAL" clId="{75DEC990-57B6-4227-955C-0B5FAC8611C3}" dt="2021-12-27T08:29:54.029" v="1194" actId="255"/>
          <ac:spMkLst>
            <pc:docMk/>
            <pc:sldMk cId="3391547178" sldId="397"/>
            <ac:spMk id="107" creationId="{00000000-0000-0000-0000-000000000000}"/>
          </ac:spMkLst>
        </pc:spChg>
      </pc:sldChg>
      <pc:sldChg chg="modSp add mod">
        <pc:chgData name="Ismail BERRADA" userId="73da661f-8bb3-4988-b405-b85d952bf1cf" providerId="ADAL" clId="{75DEC990-57B6-4227-955C-0B5FAC8611C3}" dt="2021-12-27T08:30:37.555" v="1198" actId="6549"/>
        <pc:sldMkLst>
          <pc:docMk/>
          <pc:sldMk cId="3223078996" sldId="398"/>
        </pc:sldMkLst>
        <pc:spChg chg="mod">
          <ac:chgData name="Ismail BERRADA" userId="73da661f-8bb3-4988-b405-b85d952bf1cf" providerId="ADAL" clId="{75DEC990-57B6-4227-955C-0B5FAC8611C3}" dt="2021-12-27T08:30:37.555" v="1198" actId="6549"/>
          <ac:spMkLst>
            <pc:docMk/>
            <pc:sldMk cId="3223078996" sldId="398"/>
            <ac:spMk id="107" creationId="{00000000-0000-0000-0000-000000000000}"/>
          </ac:spMkLst>
        </pc:spChg>
      </pc:sldChg>
    </pc:docChg>
  </pc:docChgLst>
  <pc:docChgLst>
    <pc:chgData name="Ismail BERRADA" userId="73da661f-8bb3-4988-b405-b85d952bf1cf" providerId="ADAL" clId="{C70557F1-A447-45EB-9474-03A96F8615F1}"/>
    <pc:docChg chg="undo redo custSel addSld delSld modSld">
      <pc:chgData name="Ismail BERRADA" userId="73da661f-8bb3-4988-b405-b85d952bf1cf" providerId="ADAL" clId="{C70557F1-A447-45EB-9474-03A96F8615F1}" dt="2022-01-20T09:22:24.779" v="553" actId="47"/>
      <pc:docMkLst>
        <pc:docMk/>
      </pc:docMkLst>
      <pc:sldChg chg="modSp mod">
        <pc:chgData name="Ismail BERRADA" userId="73da661f-8bb3-4988-b405-b85d952bf1cf" providerId="ADAL" clId="{C70557F1-A447-45EB-9474-03A96F8615F1}" dt="2022-01-19T14:30:23.586" v="497" actId="313"/>
        <pc:sldMkLst>
          <pc:docMk/>
          <pc:sldMk cId="817527574" sldId="295"/>
        </pc:sldMkLst>
        <pc:spChg chg="mod">
          <ac:chgData name="Ismail BERRADA" userId="73da661f-8bb3-4988-b405-b85d952bf1cf" providerId="ADAL" clId="{C70557F1-A447-45EB-9474-03A96F8615F1}" dt="2022-01-19T14:30:23.586" v="497" actId="313"/>
          <ac:spMkLst>
            <pc:docMk/>
            <pc:sldMk cId="817527574" sldId="295"/>
            <ac:spMk id="107" creationId="{00000000-0000-0000-0000-000000000000}"/>
          </ac:spMkLst>
        </pc:spChg>
      </pc:sldChg>
      <pc:sldChg chg="addSp modSp mod">
        <pc:chgData name="Ismail BERRADA" userId="73da661f-8bb3-4988-b405-b85d952bf1cf" providerId="ADAL" clId="{C70557F1-A447-45EB-9474-03A96F8615F1}" dt="2022-01-19T14:23:20.887" v="496" actId="1076"/>
        <pc:sldMkLst>
          <pc:docMk/>
          <pc:sldMk cId="2244642610" sldId="298"/>
        </pc:sldMkLst>
        <pc:spChg chg="mod">
          <ac:chgData name="Ismail BERRADA" userId="73da661f-8bb3-4988-b405-b85d952bf1cf" providerId="ADAL" clId="{C70557F1-A447-45EB-9474-03A96F8615F1}" dt="2022-01-19T14:00:53.840" v="169" actId="20577"/>
          <ac:spMkLst>
            <pc:docMk/>
            <pc:sldMk cId="2244642610" sldId="298"/>
            <ac:spMk id="107" creationId="{00000000-0000-0000-0000-000000000000}"/>
          </ac:spMkLst>
        </pc:spChg>
        <pc:picChg chg="add mod">
          <ac:chgData name="Ismail BERRADA" userId="73da661f-8bb3-4988-b405-b85d952bf1cf" providerId="ADAL" clId="{C70557F1-A447-45EB-9474-03A96F8615F1}" dt="2022-01-19T14:23:20.887" v="496" actId="1076"/>
          <ac:picMkLst>
            <pc:docMk/>
            <pc:sldMk cId="2244642610" sldId="298"/>
            <ac:picMk id="5" creationId="{58E50F21-BED8-4160-9B7D-F87D510B83B4}"/>
          </ac:picMkLst>
        </pc:picChg>
      </pc:sldChg>
      <pc:sldChg chg="del">
        <pc:chgData name="Ismail BERRADA" userId="73da661f-8bb3-4988-b405-b85d952bf1cf" providerId="ADAL" clId="{C70557F1-A447-45EB-9474-03A96F8615F1}" dt="2022-01-20T09:22:13.213" v="542" actId="47"/>
        <pc:sldMkLst>
          <pc:docMk/>
          <pc:sldMk cId="2354833223" sldId="300"/>
        </pc:sldMkLst>
      </pc:sldChg>
      <pc:sldChg chg="del">
        <pc:chgData name="Ismail BERRADA" userId="73da661f-8bb3-4988-b405-b85d952bf1cf" providerId="ADAL" clId="{C70557F1-A447-45EB-9474-03A96F8615F1}" dt="2022-01-20T09:22:14.281" v="543" actId="47"/>
        <pc:sldMkLst>
          <pc:docMk/>
          <pc:sldMk cId="1521961199" sldId="301"/>
        </pc:sldMkLst>
      </pc:sldChg>
      <pc:sldChg chg="del">
        <pc:chgData name="Ismail BERRADA" userId="73da661f-8bb3-4988-b405-b85d952bf1cf" providerId="ADAL" clId="{C70557F1-A447-45EB-9474-03A96F8615F1}" dt="2022-01-20T09:22:15.510" v="544" actId="47"/>
        <pc:sldMkLst>
          <pc:docMk/>
          <pc:sldMk cId="4169678356" sldId="302"/>
        </pc:sldMkLst>
      </pc:sldChg>
      <pc:sldChg chg="del">
        <pc:chgData name="Ismail BERRADA" userId="73da661f-8bb3-4988-b405-b85d952bf1cf" providerId="ADAL" clId="{C70557F1-A447-45EB-9474-03A96F8615F1}" dt="2022-01-20T09:22:16.923" v="546" actId="47"/>
        <pc:sldMkLst>
          <pc:docMk/>
          <pc:sldMk cId="3997634333" sldId="303"/>
        </pc:sldMkLst>
      </pc:sldChg>
      <pc:sldChg chg="del">
        <pc:chgData name="Ismail BERRADA" userId="73da661f-8bb3-4988-b405-b85d952bf1cf" providerId="ADAL" clId="{C70557F1-A447-45EB-9474-03A96F8615F1}" dt="2022-01-20T09:22:17.904" v="547" actId="47"/>
        <pc:sldMkLst>
          <pc:docMk/>
          <pc:sldMk cId="2811911021" sldId="304"/>
        </pc:sldMkLst>
      </pc:sldChg>
      <pc:sldChg chg="del">
        <pc:chgData name="Ismail BERRADA" userId="73da661f-8bb3-4988-b405-b85d952bf1cf" providerId="ADAL" clId="{C70557F1-A447-45EB-9474-03A96F8615F1}" dt="2022-01-20T09:22:16.193" v="545" actId="47"/>
        <pc:sldMkLst>
          <pc:docMk/>
          <pc:sldMk cId="1616479855" sldId="305"/>
        </pc:sldMkLst>
      </pc:sldChg>
      <pc:sldChg chg="del">
        <pc:chgData name="Ismail BERRADA" userId="73da661f-8bb3-4988-b405-b85d952bf1cf" providerId="ADAL" clId="{C70557F1-A447-45EB-9474-03A96F8615F1}" dt="2022-01-20T09:21:56.444" v="522" actId="47"/>
        <pc:sldMkLst>
          <pc:docMk/>
          <pc:sldMk cId="2020417815" sldId="306"/>
        </pc:sldMkLst>
      </pc:sldChg>
      <pc:sldChg chg="del">
        <pc:chgData name="Ismail BERRADA" userId="73da661f-8bb3-4988-b405-b85d952bf1cf" providerId="ADAL" clId="{C70557F1-A447-45EB-9474-03A96F8615F1}" dt="2022-01-20T09:21:57.955" v="527" actId="47"/>
        <pc:sldMkLst>
          <pc:docMk/>
          <pc:sldMk cId="2230615516" sldId="307"/>
        </pc:sldMkLst>
      </pc:sldChg>
      <pc:sldChg chg="del">
        <pc:chgData name="Ismail BERRADA" userId="73da661f-8bb3-4988-b405-b85d952bf1cf" providerId="ADAL" clId="{C70557F1-A447-45EB-9474-03A96F8615F1}" dt="2022-01-20T09:21:58.863" v="528" actId="47"/>
        <pc:sldMkLst>
          <pc:docMk/>
          <pc:sldMk cId="1196650177" sldId="308"/>
        </pc:sldMkLst>
      </pc:sldChg>
      <pc:sldChg chg="del">
        <pc:chgData name="Ismail BERRADA" userId="73da661f-8bb3-4988-b405-b85d952bf1cf" providerId="ADAL" clId="{C70557F1-A447-45EB-9474-03A96F8615F1}" dt="2022-01-20T09:21:59.302" v="529" actId="47"/>
        <pc:sldMkLst>
          <pc:docMk/>
          <pc:sldMk cId="1868608973" sldId="309"/>
        </pc:sldMkLst>
      </pc:sldChg>
      <pc:sldChg chg="del">
        <pc:chgData name="Ismail BERRADA" userId="73da661f-8bb3-4988-b405-b85d952bf1cf" providerId="ADAL" clId="{C70557F1-A447-45EB-9474-03A96F8615F1}" dt="2022-01-20T09:21:59.549" v="530" actId="47"/>
        <pc:sldMkLst>
          <pc:docMk/>
          <pc:sldMk cId="49343382" sldId="310"/>
        </pc:sldMkLst>
      </pc:sldChg>
      <pc:sldChg chg="del">
        <pc:chgData name="Ismail BERRADA" userId="73da661f-8bb3-4988-b405-b85d952bf1cf" providerId="ADAL" clId="{C70557F1-A447-45EB-9474-03A96F8615F1}" dt="2022-01-20T09:22:00.381" v="531" actId="47"/>
        <pc:sldMkLst>
          <pc:docMk/>
          <pc:sldMk cId="1122387360" sldId="311"/>
        </pc:sldMkLst>
      </pc:sldChg>
      <pc:sldChg chg="del">
        <pc:chgData name="Ismail BERRADA" userId="73da661f-8bb3-4988-b405-b85d952bf1cf" providerId="ADAL" clId="{C70557F1-A447-45EB-9474-03A96F8615F1}" dt="2022-01-20T09:22:00.832" v="532" actId="47"/>
        <pc:sldMkLst>
          <pc:docMk/>
          <pc:sldMk cId="2310037627" sldId="312"/>
        </pc:sldMkLst>
      </pc:sldChg>
      <pc:sldChg chg="del">
        <pc:chgData name="Ismail BERRADA" userId="73da661f-8bb3-4988-b405-b85d952bf1cf" providerId="ADAL" clId="{C70557F1-A447-45EB-9474-03A96F8615F1}" dt="2022-01-20T09:22:01.156" v="533" actId="47"/>
        <pc:sldMkLst>
          <pc:docMk/>
          <pc:sldMk cId="884228083" sldId="313"/>
        </pc:sldMkLst>
      </pc:sldChg>
      <pc:sldChg chg="del">
        <pc:chgData name="Ismail BERRADA" userId="73da661f-8bb3-4988-b405-b85d952bf1cf" providerId="ADAL" clId="{C70557F1-A447-45EB-9474-03A96F8615F1}" dt="2022-01-20T09:22:01.710" v="534" actId="47"/>
        <pc:sldMkLst>
          <pc:docMk/>
          <pc:sldMk cId="2086489400" sldId="314"/>
        </pc:sldMkLst>
      </pc:sldChg>
      <pc:sldChg chg="del">
        <pc:chgData name="Ismail BERRADA" userId="73da661f-8bb3-4988-b405-b85d952bf1cf" providerId="ADAL" clId="{C70557F1-A447-45EB-9474-03A96F8615F1}" dt="2022-01-20T09:22:02.075" v="535" actId="47"/>
        <pc:sldMkLst>
          <pc:docMk/>
          <pc:sldMk cId="3524009772" sldId="315"/>
        </pc:sldMkLst>
      </pc:sldChg>
      <pc:sldChg chg="del">
        <pc:chgData name="Ismail BERRADA" userId="73da661f-8bb3-4988-b405-b85d952bf1cf" providerId="ADAL" clId="{C70557F1-A447-45EB-9474-03A96F8615F1}" dt="2022-01-20T09:21:56.636" v="523" actId="47"/>
        <pc:sldMkLst>
          <pc:docMk/>
          <pc:sldMk cId="3649060549" sldId="353"/>
        </pc:sldMkLst>
      </pc:sldChg>
      <pc:sldChg chg="del">
        <pc:chgData name="Ismail BERRADA" userId="73da661f-8bb3-4988-b405-b85d952bf1cf" providerId="ADAL" clId="{C70557F1-A447-45EB-9474-03A96F8615F1}" dt="2022-01-20T09:21:56.972" v="524" actId="47"/>
        <pc:sldMkLst>
          <pc:docMk/>
          <pc:sldMk cId="3425250272" sldId="354"/>
        </pc:sldMkLst>
      </pc:sldChg>
      <pc:sldChg chg="del">
        <pc:chgData name="Ismail BERRADA" userId="73da661f-8bb3-4988-b405-b85d952bf1cf" providerId="ADAL" clId="{C70557F1-A447-45EB-9474-03A96F8615F1}" dt="2022-01-20T09:21:57.114" v="525" actId="47"/>
        <pc:sldMkLst>
          <pc:docMk/>
          <pc:sldMk cId="3107883996" sldId="356"/>
        </pc:sldMkLst>
      </pc:sldChg>
      <pc:sldChg chg="del">
        <pc:chgData name="Ismail BERRADA" userId="73da661f-8bb3-4988-b405-b85d952bf1cf" providerId="ADAL" clId="{C70557F1-A447-45EB-9474-03A96F8615F1}" dt="2022-01-20T09:21:57.696" v="526" actId="47"/>
        <pc:sldMkLst>
          <pc:docMk/>
          <pc:sldMk cId="215627077" sldId="358"/>
        </pc:sldMkLst>
      </pc:sldChg>
      <pc:sldChg chg="del">
        <pc:chgData name="Ismail BERRADA" userId="73da661f-8bb3-4988-b405-b85d952bf1cf" providerId="ADAL" clId="{C70557F1-A447-45EB-9474-03A96F8615F1}" dt="2022-01-20T09:21:56.144" v="521" actId="47"/>
        <pc:sldMkLst>
          <pc:docMk/>
          <pc:sldMk cId="4060891707" sldId="360"/>
        </pc:sldMkLst>
      </pc:sldChg>
      <pc:sldChg chg="del">
        <pc:chgData name="Ismail BERRADA" userId="73da661f-8bb3-4988-b405-b85d952bf1cf" providerId="ADAL" clId="{C70557F1-A447-45EB-9474-03A96F8615F1}" dt="2022-01-20T09:22:02.612" v="536" actId="47"/>
        <pc:sldMkLst>
          <pc:docMk/>
          <pc:sldMk cId="953989893" sldId="361"/>
        </pc:sldMkLst>
      </pc:sldChg>
      <pc:sldChg chg="del">
        <pc:chgData name="Ismail BERRADA" userId="73da661f-8bb3-4988-b405-b85d952bf1cf" providerId="ADAL" clId="{C70557F1-A447-45EB-9474-03A96F8615F1}" dt="2022-01-20T09:22:03.027" v="537" actId="47"/>
        <pc:sldMkLst>
          <pc:docMk/>
          <pc:sldMk cId="2853089981" sldId="362"/>
        </pc:sldMkLst>
      </pc:sldChg>
      <pc:sldChg chg="del">
        <pc:chgData name="Ismail BERRADA" userId="73da661f-8bb3-4988-b405-b85d952bf1cf" providerId="ADAL" clId="{C70557F1-A447-45EB-9474-03A96F8615F1}" dt="2022-01-20T09:22:09.478" v="539" actId="47"/>
        <pc:sldMkLst>
          <pc:docMk/>
          <pc:sldMk cId="686739401" sldId="363"/>
        </pc:sldMkLst>
      </pc:sldChg>
      <pc:sldChg chg="del">
        <pc:chgData name="Ismail BERRADA" userId="73da661f-8bb3-4988-b405-b85d952bf1cf" providerId="ADAL" clId="{C70557F1-A447-45EB-9474-03A96F8615F1}" dt="2022-01-20T09:22:11.840" v="540" actId="47"/>
        <pc:sldMkLst>
          <pc:docMk/>
          <pc:sldMk cId="868277714" sldId="364"/>
        </pc:sldMkLst>
      </pc:sldChg>
      <pc:sldChg chg="del">
        <pc:chgData name="Ismail BERRADA" userId="73da661f-8bb3-4988-b405-b85d952bf1cf" providerId="ADAL" clId="{C70557F1-A447-45EB-9474-03A96F8615F1}" dt="2022-01-20T09:22:12.483" v="541" actId="47"/>
        <pc:sldMkLst>
          <pc:docMk/>
          <pc:sldMk cId="3343362471" sldId="365"/>
        </pc:sldMkLst>
      </pc:sldChg>
      <pc:sldChg chg="del">
        <pc:chgData name="Ismail BERRADA" userId="73da661f-8bb3-4988-b405-b85d952bf1cf" providerId="ADAL" clId="{C70557F1-A447-45EB-9474-03A96F8615F1}" dt="2022-01-20T09:22:20.510" v="548" actId="47"/>
        <pc:sldMkLst>
          <pc:docMk/>
          <pc:sldMk cId="4194603803" sldId="366"/>
        </pc:sldMkLst>
      </pc:sldChg>
      <pc:sldChg chg="del">
        <pc:chgData name="Ismail BERRADA" userId="73da661f-8bb3-4988-b405-b85d952bf1cf" providerId="ADAL" clId="{C70557F1-A447-45EB-9474-03A96F8615F1}" dt="2022-01-20T09:22:21.389" v="549" actId="47"/>
        <pc:sldMkLst>
          <pc:docMk/>
          <pc:sldMk cId="2837035975" sldId="367"/>
        </pc:sldMkLst>
      </pc:sldChg>
      <pc:sldChg chg="del">
        <pc:chgData name="Ismail BERRADA" userId="73da661f-8bb3-4988-b405-b85d952bf1cf" providerId="ADAL" clId="{C70557F1-A447-45EB-9474-03A96F8615F1}" dt="2022-01-20T09:22:22.276" v="550" actId="47"/>
        <pc:sldMkLst>
          <pc:docMk/>
          <pc:sldMk cId="319108059" sldId="368"/>
        </pc:sldMkLst>
      </pc:sldChg>
      <pc:sldChg chg="del">
        <pc:chgData name="Ismail BERRADA" userId="73da661f-8bb3-4988-b405-b85d952bf1cf" providerId="ADAL" clId="{C70557F1-A447-45EB-9474-03A96F8615F1}" dt="2022-01-20T09:22:23.928" v="552" actId="47"/>
        <pc:sldMkLst>
          <pc:docMk/>
          <pc:sldMk cId="2888613112" sldId="369"/>
        </pc:sldMkLst>
      </pc:sldChg>
      <pc:sldChg chg="del">
        <pc:chgData name="Ismail BERRADA" userId="73da661f-8bb3-4988-b405-b85d952bf1cf" providerId="ADAL" clId="{C70557F1-A447-45EB-9474-03A96F8615F1}" dt="2022-01-20T09:22:23.080" v="551" actId="47"/>
        <pc:sldMkLst>
          <pc:docMk/>
          <pc:sldMk cId="1023743280" sldId="370"/>
        </pc:sldMkLst>
      </pc:sldChg>
      <pc:sldChg chg="del">
        <pc:chgData name="Ismail BERRADA" userId="73da661f-8bb3-4988-b405-b85d952bf1cf" providerId="ADAL" clId="{C70557F1-A447-45EB-9474-03A96F8615F1}" dt="2022-01-20T09:22:24.779" v="553" actId="47"/>
        <pc:sldMkLst>
          <pc:docMk/>
          <pc:sldMk cId="1203709247" sldId="371"/>
        </pc:sldMkLst>
      </pc:sldChg>
      <pc:sldChg chg="del">
        <pc:chgData name="Ismail BERRADA" userId="73da661f-8bb3-4988-b405-b85d952bf1cf" providerId="ADAL" clId="{C70557F1-A447-45EB-9474-03A96F8615F1}" dt="2022-01-20T09:22:07.061" v="538" actId="47"/>
        <pc:sldMkLst>
          <pc:docMk/>
          <pc:sldMk cId="2901606556" sldId="372"/>
        </pc:sldMkLst>
      </pc:sldChg>
      <pc:sldChg chg="modSp mod">
        <pc:chgData name="Ismail BERRADA" userId="73da661f-8bb3-4988-b405-b85d952bf1cf" providerId="ADAL" clId="{C70557F1-A447-45EB-9474-03A96F8615F1}" dt="2022-01-19T13:50:22.995" v="87" actId="1076"/>
        <pc:sldMkLst>
          <pc:docMk/>
          <pc:sldMk cId="519918765" sldId="375"/>
        </pc:sldMkLst>
        <pc:picChg chg="mod">
          <ac:chgData name="Ismail BERRADA" userId="73da661f-8bb3-4988-b405-b85d952bf1cf" providerId="ADAL" clId="{C70557F1-A447-45EB-9474-03A96F8615F1}" dt="2022-01-19T13:50:22.995" v="87" actId="1076"/>
          <ac:picMkLst>
            <pc:docMk/>
            <pc:sldMk cId="519918765" sldId="375"/>
            <ac:picMk id="6" creationId="{A6664E8D-4BA9-4F9E-967F-D314034D8C26}"/>
          </ac:picMkLst>
        </pc:picChg>
      </pc:sldChg>
      <pc:sldChg chg="addSp delSp modSp mod">
        <pc:chgData name="Ismail BERRADA" userId="73da661f-8bb3-4988-b405-b85d952bf1cf" providerId="ADAL" clId="{C70557F1-A447-45EB-9474-03A96F8615F1}" dt="2022-01-19T14:22:57.976" v="494" actId="313"/>
        <pc:sldMkLst>
          <pc:docMk/>
          <pc:sldMk cId="523732107" sldId="376"/>
        </pc:sldMkLst>
        <pc:spChg chg="del">
          <ac:chgData name="Ismail BERRADA" userId="73da661f-8bb3-4988-b405-b85d952bf1cf" providerId="ADAL" clId="{C70557F1-A447-45EB-9474-03A96F8615F1}" dt="2022-01-19T14:19:43.461" v="307" actId="478"/>
          <ac:spMkLst>
            <pc:docMk/>
            <pc:sldMk cId="523732107" sldId="376"/>
            <ac:spMk id="6" creationId="{A4D41DCC-04F9-4168-9203-4E4ABF18DE81}"/>
          </ac:spMkLst>
        </pc:spChg>
        <pc:spChg chg="del">
          <ac:chgData name="Ismail BERRADA" userId="73da661f-8bb3-4988-b405-b85d952bf1cf" providerId="ADAL" clId="{C70557F1-A447-45EB-9474-03A96F8615F1}" dt="2022-01-19T14:19:31.745" v="303" actId="478"/>
          <ac:spMkLst>
            <pc:docMk/>
            <pc:sldMk cId="523732107" sldId="376"/>
            <ac:spMk id="8" creationId="{635C755A-5A62-41A0-88ED-F3F4B8C5E426}"/>
          </ac:spMkLst>
        </pc:spChg>
        <pc:spChg chg="del">
          <ac:chgData name="Ismail BERRADA" userId="73da661f-8bb3-4988-b405-b85d952bf1cf" providerId="ADAL" clId="{C70557F1-A447-45EB-9474-03A96F8615F1}" dt="2022-01-19T14:19:31.745" v="303" actId="478"/>
          <ac:spMkLst>
            <pc:docMk/>
            <pc:sldMk cId="523732107" sldId="376"/>
            <ac:spMk id="9" creationId="{F418372A-AB8C-44C4-9403-EC4F93426BA2}"/>
          </ac:spMkLst>
        </pc:spChg>
        <pc:spChg chg="add del mod">
          <ac:chgData name="Ismail BERRADA" userId="73da661f-8bb3-4988-b405-b85d952bf1cf" providerId="ADAL" clId="{C70557F1-A447-45EB-9474-03A96F8615F1}" dt="2022-01-19T14:22:57.976" v="494" actId="313"/>
          <ac:spMkLst>
            <pc:docMk/>
            <pc:sldMk cId="523732107" sldId="376"/>
            <ac:spMk id="10" creationId="{F29DAC99-1325-4FB7-8F32-D993B85910D7}"/>
          </ac:spMkLst>
        </pc:spChg>
        <pc:picChg chg="del">
          <ac:chgData name="Ismail BERRADA" userId="73da661f-8bb3-4988-b405-b85d952bf1cf" providerId="ADAL" clId="{C70557F1-A447-45EB-9474-03A96F8615F1}" dt="2022-01-19T14:19:33.651" v="304" actId="478"/>
          <ac:picMkLst>
            <pc:docMk/>
            <pc:sldMk cId="523732107" sldId="376"/>
            <ac:picMk id="5" creationId="{6B770DFE-14B8-4B75-B600-C4771CBFA3E6}"/>
          </ac:picMkLst>
        </pc:picChg>
        <pc:picChg chg="del">
          <ac:chgData name="Ismail BERRADA" userId="73da661f-8bb3-4988-b405-b85d952bf1cf" providerId="ADAL" clId="{C70557F1-A447-45EB-9474-03A96F8615F1}" dt="2022-01-19T14:19:31.745" v="303" actId="478"/>
          <ac:picMkLst>
            <pc:docMk/>
            <pc:sldMk cId="523732107" sldId="376"/>
            <ac:picMk id="7" creationId="{CF0A8825-43C5-416D-A847-28D0D54096F0}"/>
          </ac:picMkLst>
        </pc:picChg>
      </pc:sldChg>
      <pc:sldChg chg="del">
        <pc:chgData name="Ismail BERRADA" userId="73da661f-8bb3-4988-b405-b85d952bf1cf" providerId="ADAL" clId="{C70557F1-A447-45EB-9474-03A96F8615F1}" dt="2022-01-20T09:21:53.923" v="515" actId="47"/>
        <pc:sldMkLst>
          <pc:docMk/>
          <pc:sldMk cId="0" sldId="384"/>
        </pc:sldMkLst>
      </pc:sldChg>
      <pc:sldChg chg="del">
        <pc:chgData name="Ismail BERRADA" userId="73da661f-8bb3-4988-b405-b85d952bf1cf" providerId="ADAL" clId="{C70557F1-A447-45EB-9474-03A96F8615F1}" dt="2022-01-20T09:21:54.081" v="516" actId="47"/>
        <pc:sldMkLst>
          <pc:docMk/>
          <pc:sldMk cId="0" sldId="385"/>
        </pc:sldMkLst>
      </pc:sldChg>
      <pc:sldChg chg="del">
        <pc:chgData name="Ismail BERRADA" userId="73da661f-8bb3-4988-b405-b85d952bf1cf" providerId="ADAL" clId="{C70557F1-A447-45EB-9474-03A96F8615F1}" dt="2022-01-20T09:21:54.294" v="517" actId="47"/>
        <pc:sldMkLst>
          <pc:docMk/>
          <pc:sldMk cId="406486670" sldId="386"/>
        </pc:sldMkLst>
      </pc:sldChg>
      <pc:sldChg chg="del">
        <pc:chgData name="Ismail BERRADA" userId="73da661f-8bb3-4988-b405-b85d952bf1cf" providerId="ADAL" clId="{C70557F1-A447-45EB-9474-03A96F8615F1}" dt="2022-01-20T09:21:54.681" v="518" actId="47"/>
        <pc:sldMkLst>
          <pc:docMk/>
          <pc:sldMk cId="3477802897" sldId="387"/>
        </pc:sldMkLst>
      </pc:sldChg>
      <pc:sldChg chg="del">
        <pc:chgData name="Ismail BERRADA" userId="73da661f-8bb3-4988-b405-b85d952bf1cf" providerId="ADAL" clId="{C70557F1-A447-45EB-9474-03A96F8615F1}" dt="2022-01-20T09:21:55.567" v="519" actId="47"/>
        <pc:sldMkLst>
          <pc:docMk/>
          <pc:sldMk cId="2787807400" sldId="388"/>
        </pc:sldMkLst>
      </pc:sldChg>
      <pc:sldChg chg="del">
        <pc:chgData name="Ismail BERRADA" userId="73da661f-8bb3-4988-b405-b85d952bf1cf" providerId="ADAL" clId="{C70557F1-A447-45EB-9474-03A96F8615F1}" dt="2022-01-20T09:21:55.865" v="520" actId="47"/>
        <pc:sldMkLst>
          <pc:docMk/>
          <pc:sldMk cId="3314976093" sldId="389"/>
        </pc:sldMkLst>
      </pc:sldChg>
      <pc:sldChg chg="add del">
        <pc:chgData name="Ismail BERRADA" userId="73da661f-8bb3-4988-b405-b85d952bf1cf" providerId="ADAL" clId="{C70557F1-A447-45EB-9474-03A96F8615F1}" dt="2022-01-19T13:44:26.073" v="39" actId="47"/>
        <pc:sldMkLst>
          <pc:docMk/>
          <pc:sldMk cId="3186322283" sldId="399"/>
        </pc:sldMkLst>
      </pc:sldChg>
      <pc:sldChg chg="add del">
        <pc:chgData name="Ismail BERRADA" userId="73da661f-8bb3-4988-b405-b85d952bf1cf" providerId="ADAL" clId="{C70557F1-A447-45EB-9474-03A96F8615F1}" dt="2022-01-19T13:51:20.519" v="89" actId="47"/>
        <pc:sldMkLst>
          <pc:docMk/>
          <pc:sldMk cId="1417559520" sldId="400"/>
        </pc:sldMkLst>
      </pc:sldChg>
      <pc:sldChg chg="add del">
        <pc:chgData name="Ismail BERRADA" userId="73da661f-8bb3-4988-b405-b85d952bf1cf" providerId="ADAL" clId="{C70557F1-A447-45EB-9474-03A96F8615F1}" dt="2022-01-19T13:44:30.800" v="40" actId="47"/>
        <pc:sldMkLst>
          <pc:docMk/>
          <pc:sldMk cId="2786383767" sldId="401"/>
        </pc:sldMkLst>
      </pc:sldChg>
      <pc:sldChg chg="addSp delSp modSp add mod modNotesTx">
        <pc:chgData name="Ismail BERRADA" userId="73da661f-8bb3-4988-b405-b85d952bf1cf" providerId="ADAL" clId="{C70557F1-A447-45EB-9474-03A96F8615F1}" dt="2022-01-19T13:44:22.437" v="38" actId="20577"/>
        <pc:sldMkLst>
          <pc:docMk/>
          <pc:sldMk cId="8875425" sldId="402"/>
        </pc:sldMkLst>
        <pc:spChg chg="add del mod">
          <ac:chgData name="Ismail BERRADA" userId="73da661f-8bb3-4988-b405-b85d952bf1cf" providerId="ADAL" clId="{C70557F1-A447-45EB-9474-03A96F8615F1}" dt="2022-01-19T13:43:17.334" v="10" actId="478"/>
          <ac:spMkLst>
            <pc:docMk/>
            <pc:sldMk cId="8875425" sldId="402"/>
            <ac:spMk id="7" creationId="{311FB1B7-E7A7-42FF-B08F-6907BCF8D27C}"/>
          </ac:spMkLst>
        </pc:spChg>
        <pc:spChg chg="add mod">
          <ac:chgData name="Ismail BERRADA" userId="73da661f-8bb3-4988-b405-b85d952bf1cf" providerId="ADAL" clId="{C70557F1-A447-45EB-9474-03A96F8615F1}" dt="2022-01-19T13:43:07.429" v="6"/>
          <ac:spMkLst>
            <pc:docMk/>
            <pc:sldMk cId="8875425" sldId="402"/>
            <ac:spMk id="9" creationId="{04F4CAEA-5821-4E5A-8B72-A2F45B4F3808}"/>
          </ac:spMkLst>
        </pc:spChg>
        <pc:spChg chg="add mod">
          <ac:chgData name="Ismail BERRADA" userId="73da661f-8bb3-4988-b405-b85d952bf1cf" providerId="ADAL" clId="{C70557F1-A447-45EB-9474-03A96F8615F1}" dt="2022-01-19T13:43:07.429" v="6"/>
          <ac:spMkLst>
            <pc:docMk/>
            <pc:sldMk cId="8875425" sldId="402"/>
            <ac:spMk id="13" creationId="{6B7DD50C-AF20-4E5E-8F8D-0B6F66D7CE41}"/>
          </ac:spMkLst>
        </pc:spChg>
        <pc:spChg chg="add mod">
          <ac:chgData name="Ismail BERRADA" userId="73da661f-8bb3-4988-b405-b85d952bf1cf" providerId="ADAL" clId="{C70557F1-A447-45EB-9474-03A96F8615F1}" dt="2022-01-19T13:44:03.278" v="36" actId="1036"/>
          <ac:spMkLst>
            <pc:docMk/>
            <pc:sldMk cId="8875425" sldId="402"/>
            <ac:spMk id="14" creationId="{DBC4A21C-6C48-4625-876E-3B24F09062A5}"/>
          </ac:spMkLst>
        </pc:spChg>
        <pc:spChg chg="add mod">
          <ac:chgData name="Ismail BERRADA" userId="73da661f-8bb3-4988-b405-b85d952bf1cf" providerId="ADAL" clId="{C70557F1-A447-45EB-9474-03A96F8615F1}" dt="2022-01-19T13:43:07.429" v="6"/>
          <ac:spMkLst>
            <pc:docMk/>
            <pc:sldMk cId="8875425" sldId="402"/>
            <ac:spMk id="17" creationId="{D2C1A68C-F9EF-49CB-B805-D63AA4228BE1}"/>
          </ac:spMkLst>
        </pc:spChg>
        <pc:spChg chg="mod">
          <ac:chgData name="Ismail BERRADA" userId="73da661f-8bb3-4988-b405-b85d952bf1cf" providerId="ADAL" clId="{C70557F1-A447-45EB-9474-03A96F8615F1}" dt="2022-01-19T13:43:35.120" v="15" actId="20577"/>
          <ac:spMkLst>
            <pc:docMk/>
            <pc:sldMk cId="8875425" sldId="402"/>
            <ac:spMk id="106" creationId="{00000000-0000-0000-0000-000000000000}"/>
          </ac:spMkLst>
        </pc:spChg>
        <pc:picChg chg="del">
          <ac:chgData name="Ismail BERRADA" userId="73da661f-8bb3-4988-b405-b85d952bf1cf" providerId="ADAL" clId="{C70557F1-A447-45EB-9474-03A96F8615F1}" dt="2022-01-19T13:43:05.224" v="4" actId="478"/>
          <ac:picMkLst>
            <pc:docMk/>
            <pc:sldMk cId="8875425" sldId="402"/>
            <ac:picMk id="6" creationId="{A6664E8D-4BA9-4F9E-967F-D314034D8C26}"/>
          </ac:picMkLst>
        </pc:picChg>
        <pc:picChg chg="del">
          <ac:chgData name="Ismail BERRADA" userId="73da661f-8bb3-4988-b405-b85d952bf1cf" providerId="ADAL" clId="{C70557F1-A447-45EB-9474-03A96F8615F1}" dt="2022-01-19T13:43:07.016" v="5" actId="478"/>
          <ac:picMkLst>
            <pc:docMk/>
            <pc:sldMk cId="8875425" sldId="402"/>
            <ac:picMk id="8" creationId="{A2449571-ECD5-4DF5-8132-06E4D15E054B}"/>
          </ac:picMkLst>
        </pc:picChg>
        <pc:picChg chg="del">
          <ac:chgData name="Ismail BERRADA" userId="73da661f-8bb3-4988-b405-b85d952bf1cf" providerId="ADAL" clId="{C70557F1-A447-45EB-9474-03A96F8615F1}" dt="2022-01-19T13:43:03.428" v="3" actId="478"/>
          <ac:picMkLst>
            <pc:docMk/>
            <pc:sldMk cId="8875425" sldId="402"/>
            <ac:picMk id="10" creationId="{FB3B0963-C56B-4B10-B316-2A3724F6D644}"/>
          </ac:picMkLst>
        </pc:picChg>
        <pc:picChg chg="add mod">
          <ac:chgData name="Ismail BERRADA" userId="73da661f-8bb3-4988-b405-b85d952bf1cf" providerId="ADAL" clId="{C70557F1-A447-45EB-9474-03A96F8615F1}" dt="2022-01-19T13:43:47.110" v="17" actId="1076"/>
          <ac:picMkLst>
            <pc:docMk/>
            <pc:sldMk cId="8875425" sldId="402"/>
            <ac:picMk id="11" creationId="{A488E8CB-9723-4508-9E2B-EDAFAD9E0931}"/>
          </ac:picMkLst>
        </pc:picChg>
        <pc:picChg chg="add mod">
          <ac:chgData name="Ismail BERRADA" userId="73da661f-8bb3-4988-b405-b85d952bf1cf" providerId="ADAL" clId="{C70557F1-A447-45EB-9474-03A96F8615F1}" dt="2022-01-19T13:43:54.378" v="31" actId="1036"/>
          <ac:picMkLst>
            <pc:docMk/>
            <pc:sldMk cId="8875425" sldId="402"/>
            <ac:picMk id="12" creationId="{11CECB5E-77DE-4A6E-9896-D128D84C096E}"/>
          </ac:picMkLst>
        </pc:picChg>
        <pc:picChg chg="add mod">
          <ac:chgData name="Ismail BERRADA" userId="73da661f-8bb3-4988-b405-b85d952bf1cf" providerId="ADAL" clId="{C70557F1-A447-45EB-9474-03A96F8615F1}" dt="2022-01-19T13:43:07.429" v="6"/>
          <ac:picMkLst>
            <pc:docMk/>
            <pc:sldMk cId="8875425" sldId="402"/>
            <ac:picMk id="15" creationId="{593A91F4-9C68-4274-BDD7-AE6DE2828599}"/>
          </ac:picMkLst>
        </pc:picChg>
        <pc:picChg chg="add mod">
          <ac:chgData name="Ismail BERRADA" userId="73da661f-8bb3-4988-b405-b85d952bf1cf" providerId="ADAL" clId="{C70557F1-A447-45EB-9474-03A96F8615F1}" dt="2022-01-19T13:43:07.429" v="6"/>
          <ac:picMkLst>
            <pc:docMk/>
            <pc:sldMk cId="8875425" sldId="402"/>
            <ac:picMk id="16" creationId="{3939C333-4224-4CDF-B75A-AF7975012A4B}"/>
          </ac:picMkLst>
        </pc:picChg>
      </pc:sldChg>
      <pc:sldChg chg="addSp delSp modSp add mod modNotesTx">
        <pc:chgData name="Ismail BERRADA" userId="73da661f-8bb3-4988-b405-b85d952bf1cf" providerId="ADAL" clId="{C70557F1-A447-45EB-9474-03A96F8615F1}" dt="2022-01-19T13:49:19.427" v="79" actId="20577"/>
        <pc:sldMkLst>
          <pc:docMk/>
          <pc:sldMk cId="4121350961" sldId="403"/>
        </pc:sldMkLst>
        <pc:spChg chg="del">
          <ac:chgData name="Ismail BERRADA" userId="73da661f-8bb3-4988-b405-b85d952bf1cf" providerId="ADAL" clId="{C70557F1-A447-45EB-9474-03A96F8615F1}" dt="2022-01-19T13:47:57.244" v="43" actId="478"/>
          <ac:spMkLst>
            <pc:docMk/>
            <pc:sldMk cId="4121350961" sldId="403"/>
            <ac:spMk id="9" creationId="{04F4CAEA-5821-4E5A-8B72-A2F45B4F3808}"/>
          </ac:spMkLst>
        </pc:spChg>
        <pc:spChg chg="del">
          <ac:chgData name="Ismail BERRADA" userId="73da661f-8bb3-4988-b405-b85d952bf1cf" providerId="ADAL" clId="{C70557F1-A447-45EB-9474-03A96F8615F1}" dt="2022-01-19T13:47:57.244" v="43" actId="478"/>
          <ac:spMkLst>
            <pc:docMk/>
            <pc:sldMk cId="4121350961" sldId="403"/>
            <ac:spMk id="13" creationId="{6B7DD50C-AF20-4E5E-8F8D-0B6F66D7CE41}"/>
          </ac:spMkLst>
        </pc:spChg>
        <pc:spChg chg="del">
          <ac:chgData name="Ismail BERRADA" userId="73da661f-8bb3-4988-b405-b85d952bf1cf" providerId="ADAL" clId="{C70557F1-A447-45EB-9474-03A96F8615F1}" dt="2022-01-19T13:47:57.244" v="43" actId="478"/>
          <ac:spMkLst>
            <pc:docMk/>
            <pc:sldMk cId="4121350961" sldId="403"/>
            <ac:spMk id="14" creationId="{DBC4A21C-6C48-4625-876E-3B24F09062A5}"/>
          </ac:spMkLst>
        </pc:spChg>
        <pc:spChg chg="del">
          <ac:chgData name="Ismail BERRADA" userId="73da661f-8bb3-4988-b405-b85d952bf1cf" providerId="ADAL" clId="{C70557F1-A447-45EB-9474-03A96F8615F1}" dt="2022-01-19T13:47:57.244" v="43" actId="478"/>
          <ac:spMkLst>
            <pc:docMk/>
            <pc:sldMk cId="4121350961" sldId="403"/>
            <ac:spMk id="17" creationId="{D2C1A68C-F9EF-49CB-B805-D63AA4228BE1}"/>
          </ac:spMkLst>
        </pc:spChg>
        <pc:spChg chg="add mod">
          <ac:chgData name="Ismail BERRADA" userId="73da661f-8bb3-4988-b405-b85d952bf1cf" providerId="ADAL" clId="{C70557F1-A447-45EB-9474-03A96F8615F1}" dt="2022-01-19T13:49:00.721" v="76" actId="1076"/>
          <ac:spMkLst>
            <pc:docMk/>
            <pc:sldMk cId="4121350961" sldId="403"/>
            <ac:spMk id="19" creationId="{AC15A5A7-9321-474A-B57C-3DBE3CDD0927}"/>
          </ac:spMkLst>
        </pc:spChg>
        <pc:picChg chg="del">
          <ac:chgData name="Ismail BERRADA" userId="73da661f-8bb3-4988-b405-b85d952bf1cf" providerId="ADAL" clId="{C70557F1-A447-45EB-9474-03A96F8615F1}" dt="2022-01-19T13:47:57.244" v="43" actId="478"/>
          <ac:picMkLst>
            <pc:docMk/>
            <pc:sldMk cId="4121350961" sldId="403"/>
            <ac:picMk id="11" creationId="{A488E8CB-9723-4508-9E2B-EDAFAD9E0931}"/>
          </ac:picMkLst>
        </pc:picChg>
        <pc:picChg chg="del">
          <ac:chgData name="Ismail BERRADA" userId="73da661f-8bb3-4988-b405-b85d952bf1cf" providerId="ADAL" clId="{C70557F1-A447-45EB-9474-03A96F8615F1}" dt="2022-01-19T13:47:53.300" v="42" actId="478"/>
          <ac:picMkLst>
            <pc:docMk/>
            <pc:sldMk cId="4121350961" sldId="403"/>
            <ac:picMk id="12" creationId="{11CECB5E-77DE-4A6E-9896-D128D84C096E}"/>
          </ac:picMkLst>
        </pc:picChg>
        <pc:picChg chg="del">
          <ac:chgData name="Ismail BERRADA" userId="73da661f-8bb3-4988-b405-b85d952bf1cf" providerId="ADAL" clId="{C70557F1-A447-45EB-9474-03A96F8615F1}" dt="2022-01-19T13:47:57.244" v="43" actId="478"/>
          <ac:picMkLst>
            <pc:docMk/>
            <pc:sldMk cId="4121350961" sldId="403"/>
            <ac:picMk id="15" creationId="{593A91F4-9C68-4274-BDD7-AE6DE2828599}"/>
          </ac:picMkLst>
        </pc:picChg>
        <pc:picChg chg="del">
          <ac:chgData name="Ismail BERRADA" userId="73da661f-8bb3-4988-b405-b85d952bf1cf" providerId="ADAL" clId="{C70557F1-A447-45EB-9474-03A96F8615F1}" dt="2022-01-19T13:47:59.479" v="44" actId="478"/>
          <ac:picMkLst>
            <pc:docMk/>
            <pc:sldMk cId="4121350961" sldId="403"/>
            <ac:picMk id="16" creationId="{3939C333-4224-4CDF-B75A-AF7975012A4B}"/>
          </ac:picMkLst>
        </pc:picChg>
        <pc:picChg chg="add mod">
          <ac:chgData name="Ismail BERRADA" userId="73da661f-8bb3-4988-b405-b85d952bf1cf" providerId="ADAL" clId="{C70557F1-A447-45EB-9474-03A96F8615F1}" dt="2022-01-19T13:48:21.135" v="68" actId="1076"/>
          <ac:picMkLst>
            <pc:docMk/>
            <pc:sldMk cId="4121350961" sldId="403"/>
            <ac:picMk id="18" creationId="{06AE21C0-48CC-4D08-8EED-2F0CDC650013}"/>
          </ac:picMkLst>
        </pc:picChg>
        <pc:picChg chg="add mod">
          <ac:chgData name="Ismail BERRADA" userId="73da661f-8bb3-4988-b405-b85d952bf1cf" providerId="ADAL" clId="{C70557F1-A447-45EB-9474-03A96F8615F1}" dt="2022-01-19T13:48:25.148" v="70" actId="1076"/>
          <ac:picMkLst>
            <pc:docMk/>
            <pc:sldMk cId="4121350961" sldId="403"/>
            <ac:picMk id="20" creationId="{7E1F3D24-59EE-461C-A446-6F76CB34F6BE}"/>
          </ac:picMkLst>
        </pc:picChg>
      </pc:sldChg>
      <pc:sldChg chg="addSp delSp modSp add del mod">
        <pc:chgData name="Ismail BERRADA" userId="73da661f-8bb3-4988-b405-b85d952bf1cf" providerId="ADAL" clId="{C70557F1-A447-45EB-9474-03A96F8615F1}" dt="2022-01-19T14:01:11.254" v="172" actId="47"/>
        <pc:sldMkLst>
          <pc:docMk/>
          <pc:sldMk cId="2512197623" sldId="404"/>
        </pc:sldMkLst>
        <pc:spChg chg="add mod">
          <ac:chgData name="Ismail BERRADA" userId="73da661f-8bb3-4988-b405-b85d952bf1cf" providerId="ADAL" clId="{C70557F1-A447-45EB-9474-03A96F8615F1}" dt="2022-01-19T13:56:05.888" v="150" actId="478"/>
          <ac:spMkLst>
            <pc:docMk/>
            <pc:sldMk cId="2512197623" sldId="404"/>
            <ac:spMk id="2" creationId="{30777EFA-557D-4593-9CB2-22B8D2D83CD9}"/>
          </ac:spMkLst>
        </pc:spChg>
        <pc:spChg chg="del">
          <ac:chgData name="Ismail BERRADA" userId="73da661f-8bb3-4988-b405-b85d952bf1cf" providerId="ADAL" clId="{C70557F1-A447-45EB-9474-03A96F8615F1}" dt="2022-01-19T13:56:05.888" v="150" actId="478"/>
          <ac:spMkLst>
            <pc:docMk/>
            <pc:sldMk cId="2512197623" sldId="404"/>
            <ac:spMk id="6" creationId="{A4D41DCC-04F9-4168-9203-4E4ABF18DE81}"/>
          </ac:spMkLst>
        </pc:spChg>
        <pc:spChg chg="del mod">
          <ac:chgData name="Ismail BERRADA" userId="73da661f-8bb3-4988-b405-b85d952bf1cf" providerId="ADAL" clId="{C70557F1-A447-45EB-9474-03A96F8615F1}" dt="2022-01-19T13:56:05.888" v="150" actId="478"/>
          <ac:spMkLst>
            <pc:docMk/>
            <pc:sldMk cId="2512197623" sldId="404"/>
            <ac:spMk id="8" creationId="{635C755A-5A62-41A0-88ED-F3F4B8C5E426}"/>
          </ac:spMkLst>
        </pc:spChg>
        <pc:spChg chg="del">
          <ac:chgData name="Ismail BERRADA" userId="73da661f-8bb3-4988-b405-b85d952bf1cf" providerId="ADAL" clId="{C70557F1-A447-45EB-9474-03A96F8615F1}" dt="2022-01-19T13:56:05.888" v="150" actId="478"/>
          <ac:spMkLst>
            <pc:docMk/>
            <pc:sldMk cId="2512197623" sldId="404"/>
            <ac:spMk id="9" creationId="{F418372A-AB8C-44C4-9403-EC4F93426BA2}"/>
          </ac:spMkLst>
        </pc:spChg>
        <pc:spChg chg="del">
          <ac:chgData name="Ismail BERRADA" userId="73da661f-8bb3-4988-b405-b85d952bf1cf" providerId="ADAL" clId="{C70557F1-A447-45EB-9474-03A96F8615F1}" dt="2022-01-19T13:56:05.888" v="150" actId="478"/>
          <ac:spMkLst>
            <pc:docMk/>
            <pc:sldMk cId="2512197623" sldId="404"/>
            <ac:spMk id="107" creationId="{00000000-0000-0000-0000-000000000000}"/>
          </ac:spMkLst>
        </pc:spChg>
        <pc:spChg chg="del">
          <ac:chgData name="Ismail BERRADA" userId="73da661f-8bb3-4988-b405-b85d952bf1cf" providerId="ADAL" clId="{C70557F1-A447-45EB-9474-03A96F8615F1}" dt="2022-01-19T13:56:05.888" v="150" actId="478"/>
          <ac:spMkLst>
            <pc:docMk/>
            <pc:sldMk cId="2512197623" sldId="404"/>
            <ac:spMk id="108" creationId="{00000000-0000-0000-0000-000000000000}"/>
          </ac:spMkLst>
        </pc:spChg>
        <pc:picChg chg="add mod">
          <ac:chgData name="Ismail BERRADA" userId="73da661f-8bb3-4988-b405-b85d952bf1cf" providerId="ADAL" clId="{C70557F1-A447-45EB-9474-03A96F8615F1}" dt="2022-01-19T13:56:13.752" v="153" actId="1076"/>
          <ac:picMkLst>
            <pc:docMk/>
            <pc:sldMk cId="2512197623" sldId="404"/>
            <ac:picMk id="4" creationId="{FF9084B1-554A-4F1F-9584-D3754BED3784}"/>
          </ac:picMkLst>
        </pc:picChg>
        <pc:picChg chg="del">
          <ac:chgData name="Ismail BERRADA" userId="73da661f-8bb3-4988-b405-b85d952bf1cf" providerId="ADAL" clId="{C70557F1-A447-45EB-9474-03A96F8615F1}" dt="2022-01-19T13:56:05.888" v="150" actId="478"/>
          <ac:picMkLst>
            <pc:docMk/>
            <pc:sldMk cId="2512197623" sldId="404"/>
            <ac:picMk id="5" creationId="{6B770DFE-14B8-4B75-B600-C4771CBFA3E6}"/>
          </ac:picMkLst>
        </pc:picChg>
        <pc:picChg chg="del">
          <ac:chgData name="Ismail BERRADA" userId="73da661f-8bb3-4988-b405-b85d952bf1cf" providerId="ADAL" clId="{C70557F1-A447-45EB-9474-03A96F8615F1}" dt="2022-01-19T13:56:05.888" v="150" actId="478"/>
          <ac:picMkLst>
            <pc:docMk/>
            <pc:sldMk cId="2512197623" sldId="404"/>
            <ac:picMk id="7" creationId="{CF0A8825-43C5-416D-A847-28D0D54096F0}"/>
          </ac:picMkLst>
        </pc:picChg>
      </pc:sldChg>
      <pc:sldChg chg="add">
        <pc:chgData name="Ismail BERRADA" userId="73da661f-8bb3-4988-b405-b85d952bf1cf" providerId="ADAL" clId="{C70557F1-A447-45EB-9474-03A96F8615F1}" dt="2022-01-19T13:55:54.605" v="148" actId="2890"/>
        <pc:sldMkLst>
          <pc:docMk/>
          <pc:sldMk cId="2685515536" sldId="405"/>
        </pc:sldMkLst>
      </pc:sldChg>
      <pc:sldChg chg="add">
        <pc:chgData name="Ismail BERRADA" userId="73da661f-8bb3-4988-b405-b85d952bf1cf" providerId="ADAL" clId="{C70557F1-A447-45EB-9474-03A96F8615F1}" dt="2022-01-19T14:00:24.776" v="154" actId="2890"/>
        <pc:sldMkLst>
          <pc:docMk/>
          <pc:sldMk cId="2322386534" sldId="406"/>
        </pc:sldMkLst>
      </pc:sldChg>
      <pc:sldChg chg="modSp add mod modNotesTx">
        <pc:chgData name="Ismail BERRADA" userId="73da661f-8bb3-4988-b405-b85d952bf1cf" providerId="ADAL" clId="{C70557F1-A447-45EB-9474-03A96F8615F1}" dt="2022-01-19T14:33:17.520" v="514" actId="20577"/>
        <pc:sldMkLst>
          <pc:docMk/>
          <pc:sldMk cId="3009575080" sldId="407"/>
        </pc:sldMkLst>
        <pc:spChg chg="mod">
          <ac:chgData name="Ismail BERRADA" userId="73da661f-8bb3-4988-b405-b85d952bf1cf" providerId="ADAL" clId="{C70557F1-A447-45EB-9474-03A96F8615F1}" dt="2022-01-19T14:33:17.520" v="514" actId="20577"/>
          <ac:spMkLst>
            <pc:docMk/>
            <pc:sldMk cId="3009575080" sldId="407"/>
            <ac:spMk id="107" creationId="{00000000-0000-0000-0000-000000000000}"/>
          </ac:spMkLst>
        </pc:spChg>
      </pc:sldChg>
      <pc:sldMasterChg chg="addSldLayout delSldLayout">
        <pc:chgData name="Ismail BERRADA" userId="73da661f-8bb3-4988-b405-b85d952bf1cf" providerId="ADAL" clId="{C70557F1-A447-45EB-9474-03A96F8615F1}" dt="2022-01-20T09:21:57.696" v="526" actId="47"/>
        <pc:sldMasterMkLst>
          <pc:docMk/>
          <pc:sldMasterMk cId="0" sldId="2147483659"/>
        </pc:sldMasterMkLst>
        <pc:sldLayoutChg chg="del">
          <pc:chgData name="Ismail BERRADA" userId="73da661f-8bb3-4988-b405-b85d952bf1cf" providerId="ADAL" clId="{C70557F1-A447-45EB-9474-03A96F8615F1}" dt="2022-01-20T09:21:57.696" v="526" actId="47"/>
          <pc:sldLayoutMkLst>
            <pc:docMk/>
            <pc:sldMasterMk cId="0" sldId="2147483659"/>
            <pc:sldLayoutMk cId="1567438697" sldId="2147483660"/>
          </pc:sldLayoutMkLst>
        </pc:sldLayoutChg>
        <pc:sldLayoutChg chg="add del">
          <pc:chgData name="Ismail BERRADA" userId="73da661f-8bb3-4988-b405-b85d952bf1cf" providerId="ADAL" clId="{C70557F1-A447-45EB-9474-03A96F8615F1}" dt="2022-01-19T13:51:20.519" v="89" actId="47"/>
          <pc:sldLayoutMkLst>
            <pc:docMk/>
            <pc:sldMasterMk cId="0" sldId="2147483659"/>
            <pc:sldLayoutMk cId="539941883"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indent="-171450">
              <a:buFont typeface="Arial" panose="020B0604020202020204" pitchFamily="34" charset="0"/>
              <a:buChar char="•"/>
            </a:pPr>
            <a:r>
              <a:rPr lang="en-US" dirty="0"/>
              <a:t>https://thebulletin.org/2020/04/neurotechnology-overview-why-we-need-a-treaty-to-regulate-weapons-controlled-by-thinking/</a:t>
            </a:r>
          </a:p>
          <a:p>
            <a:pPr marL="171450" indent="-171450">
              <a:buFont typeface="Arial" panose="020B0604020202020204" pitchFamily="34" charset="0"/>
              <a:buChar char="•"/>
            </a:pPr>
            <a:r>
              <a:rPr lang="en-US" dirty="0"/>
              <a:t>https://www.theguardian.com/technology/2018/jan/01/elon-musk-neurotechnology-human-enhancement-brain-computer-interfaces</a:t>
            </a:r>
          </a:p>
          <a:p>
            <a:endParaRPr lang="en-US"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0373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0687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18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72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954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1723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39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1249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5265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7720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323031"/>
                </a:solidFill>
                <a:effectLst/>
                <a:latin typeface="ProximaNova-Light"/>
              </a:rPr>
              <a:t>In the early 1900s, for example,</a:t>
            </a:r>
            <a:br>
              <a:rPr lang="en-US" sz="1800" b="0" i="0" dirty="0">
                <a:solidFill>
                  <a:srgbClr val="323031"/>
                </a:solidFill>
                <a:effectLst/>
                <a:latin typeface="ProximaNova-Light"/>
              </a:rPr>
            </a:br>
            <a:r>
              <a:rPr lang="en-US" sz="1800" b="0" i="0" dirty="0">
                <a:solidFill>
                  <a:srgbClr val="323031"/>
                </a:solidFill>
                <a:effectLst/>
                <a:latin typeface="ProximaNova-Light"/>
              </a:rPr>
              <a:t>the development of the t-test gave researchers a new tool</a:t>
            </a:r>
            <a:br>
              <a:rPr lang="en-US" sz="1800" b="0" i="0" dirty="0">
                <a:solidFill>
                  <a:srgbClr val="323031"/>
                </a:solidFill>
                <a:effectLst/>
                <a:latin typeface="ProximaNova-Light"/>
              </a:rPr>
            </a:br>
            <a:r>
              <a:rPr lang="en-US" sz="1800" b="0" i="0" dirty="0">
                <a:solidFill>
                  <a:srgbClr val="323031"/>
                </a:solidFill>
                <a:effectLst/>
                <a:latin typeface="ProximaNova-Light"/>
              </a:rPr>
              <a:t>to extract insights from data in order to test the veracity of</a:t>
            </a:r>
            <a:br>
              <a:rPr lang="en-US" sz="1800" b="0" i="0" dirty="0">
                <a:solidFill>
                  <a:srgbClr val="323031"/>
                </a:solidFill>
                <a:effectLst/>
                <a:latin typeface="ProximaNova-Light"/>
              </a:rPr>
            </a:br>
            <a:r>
              <a:rPr lang="en-US" sz="1800" b="0" i="0" dirty="0">
                <a:solidFill>
                  <a:srgbClr val="323031"/>
                </a:solidFill>
                <a:effectLst/>
                <a:latin typeface="ProximaNova-Light"/>
              </a:rPr>
              <a:t>their hypotheses. Such mathematical frameworks were vital</a:t>
            </a:r>
            <a:br>
              <a:rPr lang="en-US" sz="1800" b="0" i="0" dirty="0">
                <a:solidFill>
                  <a:srgbClr val="323031"/>
                </a:solidFill>
                <a:effectLst/>
                <a:latin typeface="ProximaNova-Light"/>
              </a:rPr>
            </a:br>
            <a:r>
              <a:rPr lang="en-US" sz="1800" b="0" i="0" dirty="0">
                <a:solidFill>
                  <a:srgbClr val="323031"/>
                </a:solidFill>
                <a:effectLst/>
                <a:latin typeface="ProximaNova-Light"/>
              </a:rPr>
              <a:t>in extracting as much information as possible from data that</a:t>
            </a:r>
            <a:br>
              <a:rPr lang="en-US" sz="1800" b="0" i="0" dirty="0">
                <a:solidFill>
                  <a:srgbClr val="323031"/>
                </a:solidFill>
                <a:effectLst/>
                <a:latin typeface="ProximaNova-Light"/>
              </a:rPr>
            </a:br>
            <a:r>
              <a:rPr lang="en-US" sz="1800" b="0" i="0" dirty="0">
                <a:solidFill>
                  <a:srgbClr val="323031"/>
                </a:solidFill>
                <a:effectLst/>
                <a:latin typeface="ProximaNova-Light"/>
              </a:rPr>
              <a:t>had often taken significant time and money to generate</a:t>
            </a:r>
            <a:br>
              <a:rPr lang="en-US" sz="1800" b="0" i="0" dirty="0">
                <a:solidFill>
                  <a:srgbClr val="323031"/>
                </a:solidFill>
                <a:effectLst/>
                <a:latin typeface="ProximaNova-Light"/>
              </a:rPr>
            </a:br>
            <a:r>
              <a:rPr lang="en-US" sz="1800" b="0" i="0" dirty="0">
                <a:solidFill>
                  <a:srgbClr val="323031"/>
                </a:solidFill>
                <a:effectLst/>
                <a:latin typeface="ProximaNova-Light"/>
              </a:rPr>
              <a:t>and collect</a:t>
            </a:r>
            <a:r>
              <a:rPr lang="en-US" dirty="0"/>
              <a:t> </a:t>
            </a:r>
            <a:br>
              <a:rPr lang="en-US" dirty="0"/>
            </a:b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5912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8176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142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64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775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634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110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1312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https://thenextweb.com/news/what-ai-could-be-like-when-you-plug-a-computer-into-your-brain-syndication</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114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108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800" b="0" i="0" dirty="0">
                <a:solidFill>
                  <a:srgbClr val="323031"/>
                </a:solidFill>
                <a:effectLst/>
                <a:latin typeface="ProximaNova-Light"/>
              </a:rPr>
              <a:t>In the early 1900s, for example,</a:t>
            </a:r>
            <a:br>
              <a:rPr lang="en-US" sz="1800" b="0" i="0" dirty="0">
                <a:solidFill>
                  <a:srgbClr val="323031"/>
                </a:solidFill>
                <a:effectLst/>
                <a:latin typeface="ProximaNova-Light"/>
              </a:rPr>
            </a:br>
            <a:r>
              <a:rPr lang="en-US" sz="1800" b="0" i="0" dirty="0">
                <a:solidFill>
                  <a:srgbClr val="323031"/>
                </a:solidFill>
                <a:effectLst/>
                <a:latin typeface="ProximaNova-Light"/>
              </a:rPr>
              <a:t>the development of the t-test gave researchers a new tool</a:t>
            </a:r>
            <a:br>
              <a:rPr lang="en-US" sz="1800" b="0" i="0" dirty="0">
                <a:solidFill>
                  <a:srgbClr val="323031"/>
                </a:solidFill>
                <a:effectLst/>
                <a:latin typeface="ProximaNova-Light"/>
              </a:rPr>
            </a:br>
            <a:r>
              <a:rPr lang="en-US" sz="1800" b="0" i="0" dirty="0">
                <a:solidFill>
                  <a:srgbClr val="323031"/>
                </a:solidFill>
                <a:effectLst/>
                <a:latin typeface="ProximaNova-Light"/>
              </a:rPr>
              <a:t>to extract insights from data in order to test the veracity of</a:t>
            </a:r>
            <a:br>
              <a:rPr lang="en-US" sz="1800" b="0" i="0" dirty="0">
                <a:solidFill>
                  <a:srgbClr val="323031"/>
                </a:solidFill>
                <a:effectLst/>
                <a:latin typeface="ProximaNova-Light"/>
              </a:rPr>
            </a:br>
            <a:r>
              <a:rPr lang="en-US" sz="1800" b="0" i="0" dirty="0">
                <a:solidFill>
                  <a:srgbClr val="323031"/>
                </a:solidFill>
                <a:effectLst/>
                <a:latin typeface="ProximaNova-Light"/>
              </a:rPr>
              <a:t>their hypotheses. Such mathematical frameworks were vital</a:t>
            </a:r>
            <a:br>
              <a:rPr lang="en-US" sz="1800" b="0" i="0" dirty="0">
                <a:solidFill>
                  <a:srgbClr val="323031"/>
                </a:solidFill>
                <a:effectLst/>
                <a:latin typeface="ProximaNova-Light"/>
              </a:rPr>
            </a:br>
            <a:r>
              <a:rPr lang="en-US" sz="1800" b="0" i="0" dirty="0">
                <a:solidFill>
                  <a:srgbClr val="323031"/>
                </a:solidFill>
                <a:effectLst/>
                <a:latin typeface="ProximaNova-Light"/>
              </a:rPr>
              <a:t>in extracting as much information as possible from data that</a:t>
            </a:r>
            <a:br>
              <a:rPr lang="en-US" sz="1800" b="0" i="0" dirty="0">
                <a:solidFill>
                  <a:srgbClr val="323031"/>
                </a:solidFill>
                <a:effectLst/>
                <a:latin typeface="ProximaNova-Light"/>
              </a:rPr>
            </a:br>
            <a:r>
              <a:rPr lang="en-US" sz="1800" b="0" i="0" dirty="0">
                <a:solidFill>
                  <a:srgbClr val="323031"/>
                </a:solidFill>
                <a:effectLst/>
                <a:latin typeface="ProximaNova-Light"/>
              </a:rPr>
              <a:t>had often taken significant time and money to generate</a:t>
            </a:r>
            <a:br>
              <a:rPr lang="en-US" sz="1800" b="0" i="0" dirty="0">
                <a:solidFill>
                  <a:srgbClr val="323031"/>
                </a:solidFill>
                <a:effectLst/>
                <a:latin typeface="ProximaNova-Light"/>
              </a:rPr>
            </a:br>
            <a:r>
              <a:rPr lang="en-US" sz="1800" b="0" i="0" dirty="0">
                <a:solidFill>
                  <a:srgbClr val="323031"/>
                </a:solidFill>
                <a:effectLst/>
                <a:latin typeface="ProximaNova-Light"/>
              </a:rPr>
              <a:t>and collect</a:t>
            </a:r>
            <a:r>
              <a:rPr lang="en-US" dirty="0"/>
              <a:t> </a:t>
            </a:r>
            <a:br>
              <a:rPr lang="en-US" dirty="0"/>
            </a:b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552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231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45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856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093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182880">
              <a:lnSpc>
                <a:spcPct val="100000"/>
              </a:lnSpc>
              <a:spcBef>
                <a:spcPts val="0"/>
              </a:spcBef>
              <a:buSzPts val="1920"/>
            </a:pPr>
            <a:r>
              <a:rPr lang="en-US" sz="1200" dirty="0"/>
              <a:t>Using genomic data to predict protein structures:</a:t>
            </a:r>
          </a:p>
          <a:p>
            <a:pPr marL="228600" lvl="0" indent="-182880">
              <a:lnSpc>
                <a:spcPct val="100000"/>
              </a:lnSpc>
              <a:spcBef>
                <a:spcPts val="0"/>
              </a:spcBef>
              <a:buSzPts val="1920"/>
            </a:pPr>
            <a:r>
              <a:rPr lang="en-US" sz="1200" dirty="0"/>
              <a:t>Understanding a protein’s shape is key to understanding</a:t>
            </a:r>
          </a:p>
          <a:p>
            <a:pPr marL="228600" lvl="0" indent="-182880">
              <a:lnSpc>
                <a:spcPct val="100000"/>
              </a:lnSpc>
              <a:spcBef>
                <a:spcPts val="0"/>
              </a:spcBef>
              <a:buSzPts val="1920"/>
            </a:pPr>
            <a:r>
              <a:rPr lang="en-US" sz="1200" dirty="0"/>
              <a:t>the role it plays in the body. By predicting these shapes,</a:t>
            </a:r>
          </a:p>
          <a:p>
            <a:pPr marL="228600" lvl="0" indent="-182880">
              <a:lnSpc>
                <a:spcPct val="100000"/>
              </a:lnSpc>
              <a:spcBef>
                <a:spcPts val="0"/>
              </a:spcBef>
              <a:buSzPts val="1920"/>
            </a:pPr>
            <a:r>
              <a:rPr lang="en-US" sz="1200" dirty="0"/>
              <a:t>scientists can identify proteins that play a role in</a:t>
            </a:r>
          </a:p>
          <a:p>
            <a:pPr marL="228600" lvl="0" indent="-182880">
              <a:lnSpc>
                <a:spcPct val="100000"/>
              </a:lnSpc>
              <a:spcBef>
                <a:spcPts val="0"/>
              </a:spcBef>
              <a:buSzPts val="1920"/>
            </a:pPr>
            <a:r>
              <a:rPr lang="en-US" sz="1200" dirty="0"/>
              <a:t>diseases, improving diagnosis and helping develop new</a:t>
            </a:r>
          </a:p>
          <a:p>
            <a:pPr marL="228600" lvl="0" indent="-182880">
              <a:lnSpc>
                <a:spcPct val="100000"/>
              </a:lnSpc>
              <a:spcBef>
                <a:spcPts val="0"/>
              </a:spcBef>
              <a:buSzPts val="1920"/>
            </a:pPr>
            <a:r>
              <a:rPr lang="en-US" sz="1200" dirty="0"/>
              <a:t>treatments. The process of determining protein structures</a:t>
            </a:r>
          </a:p>
          <a:p>
            <a:pPr marL="228600" lvl="0" indent="-182880">
              <a:lnSpc>
                <a:spcPct val="100000"/>
              </a:lnSpc>
              <a:spcBef>
                <a:spcPts val="0"/>
              </a:spcBef>
              <a:buSzPts val="1920"/>
            </a:pPr>
            <a:r>
              <a:rPr lang="en-US" sz="1200" dirty="0"/>
              <a:t>is both technically difficult and </a:t>
            </a:r>
            <a:r>
              <a:rPr lang="en-US" sz="1200" dirty="0" err="1"/>
              <a:t>labour-intensive</a:t>
            </a:r>
            <a:r>
              <a:rPr lang="en-US" sz="1200" dirty="0"/>
              <a:t>, yielding</a:t>
            </a:r>
          </a:p>
          <a:p>
            <a:pPr marL="228600" lvl="0" indent="-182880">
              <a:lnSpc>
                <a:spcPct val="100000"/>
              </a:lnSpc>
              <a:spcBef>
                <a:spcPts val="0"/>
              </a:spcBef>
              <a:buSzPts val="1920"/>
            </a:pPr>
            <a:r>
              <a:rPr lang="en-US" sz="1200" dirty="0"/>
              <a:t>approximately 100,000 known structures to date5. While</a:t>
            </a:r>
          </a:p>
          <a:p>
            <a:pPr marL="228600" lvl="0" indent="-182880">
              <a:lnSpc>
                <a:spcPct val="100000"/>
              </a:lnSpc>
              <a:spcBef>
                <a:spcPts val="0"/>
              </a:spcBef>
              <a:buSzPts val="1920"/>
            </a:pPr>
            <a:r>
              <a:rPr lang="en-US" sz="1200" dirty="0"/>
              <a:t>advances in genetics in recent decades have provided</a:t>
            </a:r>
          </a:p>
          <a:p>
            <a:pPr marL="228600" lvl="0" indent="-182880">
              <a:lnSpc>
                <a:spcPct val="100000"/>
              </a:lnSpc>
              <a:spcBef>
                <a:spcPts val="0"/>
              </a:spcBef>
              <a:buSzPts val="1920"/>
            </a:pPr>
            <a:r>
              <a:rPr lang="en-US" sz="1200" dirty="0"/>
              <a:t>rich datasets of DNA sequences, determining the shape</a:t>
            </a:r>
          </a:p>
          <a:p>
            <a:pPr marL="228600" lvl="0" indent="-182880">
              <a:lnSpc>
                <a:spcPct val="100000"/>
              </a:lnSpc>
              <a:spcBef>
                <a:spcPts val="0"/>
              </a:spcBef>
              <a:buSzPts val="1920"/>
            </a:pPr>
            <a:r>
              <a:rPr lang="en-US" sz="1200" dirty="0"/>
              <a:t>of a protein from its corresponding genetic sequence –</a:t>
            </a:r>
          </a:p>
          <a:p>
            <a:pPr marL="228600" lvl="0" indent="-182880">
              <a:lnSpc>
                <a:spcPct val="100000"/>
              </a:lnSpc>
              <a:spcBef>
                <a:spcPts val="0"/>
              </a:spcBef>
              <a:buSzPts val="1920"/>
            </a:pPr>
            <a:r>
              <a:rPr lang="en-US" sz="1200" dirty="0"/>
              <a:t>the protein-folding challenge – is a complex task. To help</a:t>
            </a:r>
          </a:p>
          <a:p>
            <a:pPr marL="228600" lvl="0" indent="-182880">
              <a:lnSpc>
                <a:spcPct val="100000"/>
              </a:lnSpc>
              <a:spcBef>
                <a:spcPts val="0"/>
              </a:spcBef>
              <a:buSzPts val="1920"/>
            </a:pPr>
            <a:r>
              <a:rPr lang="en-US" sz="1200" dirty="0"/>
              <a:t>understand this process, researchers are developing</a:t>
            </a:r>
          </a:p>
          <a:p>
            <a:pPr marL="228600" lvl="0" indent="-182880">
              <a:lnSpc>
                <a:spcPct val="100000"/>
              </a:lnSpc>
              <a:spcBef>
                <a:spcPts val="0"/>
              </a:spcBef>
              <a:buSzPts val="1920"/>
            </a:pPr>
            <a:r>
              <a:rPr lang="en-US" sz="1200" dirty="0"/>
              <a:t>machine learning approaches that can predict the </a:t>
            </a:r>
            <a:r>
              <a:rPr lang="en-US" sz="1200" dirty="0" err="1"/>
              <a:t>threedimensional</a:t>
            </a:r>
            <a:r>
              <a:rPr lang="en-US" sz="1200" dirty="0"/>
              <a:t> structure of proteins from DNA sequences.</a:t>
            </a:r>
          </a:p>
          <a:p>
            <a:pPr marL="228600" lvl="0" indent="-182880">
              <a:lnSpc>
                <a:spcPct val="100000"/>
              </a:lnSpc>
              <a:spcBef>
                <a:spcPts val="0"/>
              </a:spcBef>
              <a:buSzPts val="1920"/>
            </a:pPr>
            <a:r>
              <a:rPr lang="en-US" sz="1200" dirty="0"/>
              <a:t>The </a:t>
            </a:r>
            <a:r>
              <a:rPr lang="en-US" sz="1200" dirty="0" err="1"/>
              <a:t>AlphaFold</a:t>
            </a:r>
            <a:r>
              <a:rPr lang="en-US" sz="1200" dirty="0"/>
              <a:t> project at DeepMind, for example, has</a:t>
            </a:r>
          </a:p>
          <a:p>
            <a:pPr marL="228600" lvl="0" indent="-182880">
              <a:lnSpc>
                <a:spcPct val="100000"/>
              </a:lnSpc>
              <a:spcBef>
                <a:spcPts val="0"/>
              </a:spcBef>
              <a:buSzPts val="1920"/>
            </a:pPr>
            <a:r>
              <a:rPr lang="en-US" sz="1200" dirty="0"/>
              <a:t>created a deep neural network that predicts the distances</a:t>
            </a:r>
          </a:p>
          <a:p>
            <a:pPr marL="228600" lvl="0" indent="-182880">
              <a:lnSpc>
                <a:spcPct val="100000"/>
              </a:lnSpc>
              <a:spcBef>
                <a:spcPts val="0"/>
              </a:spcBef>
              <a:buSzPts val="1920"/>
            </a:pPr>
            <a:r>
              <a:rPr lang="en-US" sz="1200" dirty="0"/>
              <a:t>between pairs of amino acids and the angles between</a:t>
            </a:r>
          </a:p>
          <a:p>
            <a:pPr marL="228600" lvl="0" indent="-182880">
              <a:lnSpc>
                <a:spcPct val="100000"/>
              </a:lnSpc>
              <a:spcBef>
                <a:spcPts val="0"/>
              </a:spcBef>
              <a:buSzPts val="1920"/>
            </a:pPr>
            <a:r>
              <a:rPr lang="en-US" sz="1200" dirty="0"/>
              <a:t>their bonds, and in so doing produces a highly-accurate</a:t>
            </a:r>
          </a:p>
          <a:p>
            <a:pPr marL="228600" lvl="0" indent="-182880">
              <a:lnSpc>
                <a:spcPct val="100000"/>
              </a:lnSpc>
              <a:spcBef>
                <a:spcPts val="0"/>
              </a:spcBef>
              <a:buSzPts val="1920"/>
            </a:pPr>
            <a:r>
              <a:rPr lang="en-US" sz="1200" dirty="0"/>
              <a:t>prediction of an overall protein structure6.</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74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182880">
              <a:lnSpc>
                <a:spcPct val="100000"/>
              </a:lnSpc>
              <a:spcBef>
                <a:spcPts val="0"/>
              </a:spcBef>
              <a:buSzPts val="1920"/>
            </a:pPr>
            <a:r>
              <a:rPr lang="en-US" sz="1200" dirty="0"/>
              <a:t>Using genomic data to predict protein structures:</a:t>
            </a:r>
          </a:p>
          <a:p>
            <a:pPr marL="228600" lvl="0" indent="-182880">
              <a:lnSpc>
                <a:spcPct val="100000"/>
              </a:lnSpc>
              <a:spcBef>
                <a:spcPts val="0"/>
              </a:spcBef>
              <a:buSzPts val="1920"/>
            </a:pPr>
            <a:r>
              <a:rPr lang="en-US" sz="1200" dirty="0"/>
              <a:t>Understanding a protein’s shape is key to understanding</a:t>
            </a:r>
          </a:p>
          <a:p>
            <a:pPr marL="228600" lvl="0" indent="-182880">
              <a:lnSpc>
                <a:spcPct val="100000"/>
              </a:lnSpc>
              <a:spcBef>
                <a:spcPts val="0"/>
              </a:spcBef>
              <a:buSzPts val="1920"/>
            </a:pPr>
            <a:r>
              <a:rPr lang="en-US" sz="1200" dirty="0"/>
              <a:t>the role it plays in the body. By predicting these shapes,</a:t>
            </a:r>
          </a:p>
          <a:p>
            <a:pPr marL="228600" lvl="0" indent="-182880">
              <a:lnSpc>
                <a:spcPct val="100000"/>
              </a:lnSpc>
              <a:spcBef>
                <a:spcPts val="0"/>
              </a:spcBef>
              <a:buSzPts val="1920"/>
            </a:pPr>
            <a:r>
              <a:rPr lang="en-US" sz="1200" dirty="0"/>
              <a:t>scientists can identify proteins that play a role in</a:t>
            </a:r>
          </a:p>
          <a:p>
            <a:pPr marL="228600" lvl="0" indent="-182880">
              <a:lnSpc>
                <a:spcPct val="100000"/>
              </a:lnSpc>
              <a:spcBef>
                <a:spcPts val="0"/>
              </a:spcBef>
              <a:buSzPts val="1920"/>
            </a:pPr>
            <a:r>
              <a:rPr lang="en-US" sz="1200" dirty="0"/>
              <a:t>diseases, improving diagnosis and helping develop new</a:t>
            </a:r>
          </a:p>
          <a:p>
            <a:pPr marL="228600" lvl="0" indent="-182880">
              <a:lnSpc>
                <a:spcPct val="100000"/>
              </a:lnSpc>
              <a:spcBef>
                <a:spcPts val="0"/>
              </a:spcBef>
              <a:buSzPts val="1920"/>
            </a:pPr>
            <a:r>
              <a:rPr lang="en-US" sz="1200" dirty="0"/>
              <a:t>treatments. The process of determining protein structures</a:t>
            </a:r>
          </a:p>
          <a:p>
            <a:pPr marL="228600" lvl="0" indent="-182880">
              <a:lnSpc>
                <a:spcPct val="100000"/>
              </a:lnSpc>
              <a:spcBef>
                <a:spcPts val="0"/>
              </a:spcBef>
              <a:buSzPts val="1920"/>
            </a:pPr>
            <a:r>
              <a:rPr lang="en-US" sz="1200" dirty="0"/>
              <a:t>is both technically difficult and </a:t>
            </a:r>
            <a:r>
              <a:rPr lang="en-US" sz="1200" dirty="0" err="1"/>
              <a:t>labour-intensive</a:t>
            </a:r>
            <a:r>
              <a:rPr lang="en-US" sz="1200" dirty="0"/>
              <a:t>, yielding</a:t>
            </a:r>
          </a:p>
          <a:p>
            <a:pPr marL="228600" lvl="0" indent="-182880">
              <a:lnSpc>
                <a:spcPct val="100000"/>
              </a:lnSpc>
              <a:spcBef>
                <a:spcPts val="0"/>
              </a:spcBef>
              <a:buSzPts val="1920"/>
            </a:pPr>
            <a:r>
              <a:rPr lang="en-US" sz="1200" dirty="0"/>
              <a:t>approximately 100,000 known structures to date5. While</a:t>
            </a:r>
          </a:p>
          <a:p>
            <a:pPr marL="228600" lvl="0" indent="-182880">
              <a:lnSpc>
                <a:spcPct val="100000"/>
              </a:lnSpc>
              <a:spcBef>
                <a:spcPts val="0"/>
              </a:spcBef>
              <a:buSzPts val="1920"/>
            </a:pPr>
            <a:r>
              <a:rPr lang="en-US" sz="1200" dirty="0"/>
              <a:t>advances in genetics in recent decades have provided</a:t>
            </a:r>
          </a:p>
          <a:p>
            <a:pPr marL="228600" lvl="0" indent="-182880">
              <a:lnSpc>
                <a:spcPct val="100000"/>
              </a:lnSpc>
              <a:spcBef>
                <a:spcPts val="0"/>
              </a:spcBef>
              <a:buSzPts val="1920"/>
            </a:pPr>
            <a:r>
              <a:rPr lang="en-US" sz="1200" dirty="0"/>
              <a:t>rich datasets of DNA sequences, determining the shape</a:t>
            </a:r>
          </a:p>
          <a:p>
            <a:pPr marL="228600" lvl="0" indent="-182880">
              <a:lnSpc>
                <a:spcPct val="100000"/>
              </a:lnSpc>
              <a:spcBef>
                <a:spcPts val="0"/>
              </a:spcBef>
              <a:buSzPts val="1920"/>
            </a:pPr>
            <a:r>
              <a:rPr lang="en-US" sz="1200" dirty="0"/>
              <a:t>of a protein from its corresponding genetic sequence –</a:t>
            </a:r>
          </a:p>
          <a:p>
            <a:pPr marL="228600" lvl="0" indent="-182880">
              <a:lnSpc>
                <a:spcPct val="100000"/>
              </a:lnSpc>
              <a:spcBef>
                <a:spcPts val="0"/>
              </a:spcBef>
              <a:buSzPts val="1920"/>
            </a:pPr>
            <a:r>
              <a:rPr lang="en-US" sz="1200" dirty="0"/>
              <a:t>the protein-folding challenge – is a complex task. To help</a:t>
            </a:r>
          </a:p>
          <a:p>
            <a:pPr marL="228600" lvl="0" indent="-182880">
              <a:lnSpc>
                <a:spcPct val="100000"/>
              </a:lnSpc>
              <a:spcBef>
                <a:spcPts val="0"/>
              </a:spcBef>
              <a:buSzPts val="1920"/>
            </a:pPr>
            <a:r>
              <a:rPr lang="en-US" sz="1200" dirty="0"/>
              <a:t>understand this process, researchers are developing</a:t>
            </a:r>
          </a:p>
          <a:p>
            <a:pPr marL="228600" lvl="0" indent="-182880">
              <a:lnSpc>
                <a:spcPct val="100000"/>
              </a:lnSpc>
              <a:spcBef>
                <a:spcPts val="0"/>
              </a:spcBef>
              <a:buSzPts val="1920"/>
            </a:pPr>
            <a:r>
              <a:rPr lang="en-US" sz="1200" dirty="0"/>
              <a:t>machine learning approaches that can predict the </a:t>
            </a:r>
            <a:r>
              <a:rPr lang="en-US" sz="1200" dirty="0" err="1"/>
              <a:t>threedimensional</a:t>
            </a:r>
            <a:r>
              <a:rPr lang="en-US" sz="1200" dirty="0"/>
              <a:t> structure of proteins from DNA sequences.</a:t>
            </a:r>
          </a:p>
          <a:p>
            <a:pPr marL="228600" lvl="0" indent="-182880">
              <a:lnSpc>
                <a:spcPct val="100000"/>
              </a:lnSpc>
              <a:spcBef>
                <a:spcPts val="0"/>
              </a:spcBef>
              <a:buSzPts val="1920"/>
            </a:pPr>
            <a:r>
              <a:rPr lang="en-US" sz="1200" dirty="0"/>
              <a:t>The </a:t>
            </a:r>
            <a:r>
              <a:rPr lang="en-US" sz="1200" dirty="0" err="1"/>
              <a:t>AlphaFold</a:t>
            </a:r>
            <a:r>
              <a:rPr lang="en-US" sz="1200" dirty="0"/>
              <a:t> project at DeepMind, for example, has</a:t>
            </a:r>
          </a:p>
          <a:p>
            <a:pPr marL="228600" lvl="0" indent="-182880">
              <a:lnSpc>
                <a:spcPct val="100000"/>
              </a:lnSpc>
              <a:spcBef>
                <a:spcPts val="0"/>
              </a:spcBef>
              <a:buSzPts val="1920"/>
            </a:pPr>
            <a:r>
              <a:rPr lang="en-US" sz="1200" dirty="0"/>
              <a:t>created a deep neural network that predicts the distances</a:t>
            </a:r>
          </a:p>
          <a:p>
            <a:pPr marL="228600" lvl="0" indent="-182880">
              <a:lnSpc>
                <a:spcPct val="100000"/>
              </a:lnSpc>
              <a:spcBef>
                <a:spcPts val="0"/>
              </a:spcBef>
              <a:buSzPts val="1920"/>
            </a:pPr>
            <a:r>
              <a:rPr lang="en-US" sz="1200" dirty="0"/>
              <a:t>between pairs of amino acids and the angles between</a:t>
            </a:r>
          </a:p>
          <a:p>
            <a:pPr marL="228600" lvl="0" indent="-182880">
              <a:lnSpc>
                <a:spcPct val="100000"/>
              </a:lnSpc>
              <a:spcBef>
                <a:spcPts val="0"/>
              </a:spcBef>
              <a:buSzPts val="1920"/>
            </a:pPr>
            <a:r>
              <a:rPr lang="en-US" sz="1200" dirty="0"/>
              <a:t>their bonds, and in so doing produces a highly-accurate</a:t>
            </a:r>
          </a:p>
          <a:p>
            <a:pPr marL="228600" lvl="0" indent="-182880">
              <a:lnSpc>
                <a:spcPct val="100000"/>
              </a:lnSpc>
              <a:spcBef>
                <a:spcPts val="0"/>
              </a:spcBef>
              <a:buSzPts val="1920"/>
            </a:pPr>
            <a:r>
              <a:rPr lang="en-US" sz="1200" dirty="0"/>
              <a:t>prediction of an overall protein structure6.</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522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https://www.intel.com/content/www/us/en/newsroom/opinion/powering-metaverse.html#gs.j1smc2</a:t>
            </a:r>
          </a:p>
          <a:p>
            <a:r>
              <a:rPr lang="en-US" dirty="0"/>
              <a:t>https://www.aljazeera.net/news/scienceandtechnology/2021/12/18/%D8%A8%D8%B9%D8%B6-%D8%A7%D9%84%D8%AA%D9%82%D9%86%D9%8A%D8%A7%D8%AA-%D8%A7%D9%84%D8%AA%D9%8A-%D8%AA%D8%B9%D9%85%D9%84-%D8%B9%D9%84%D9%8A%D9%87%D8%A7-%D8%A5%D9%86%D8%AA%D9%84</a:t>
            </a:r>
          </a:p>
          <a:p>
            <a:pPr marL="171450" indent="-171450">
              <a:buFont typeface="Arial" panose="020B0604020202020204" pitchFamily="34" charset="0"/>
              <a:buChar char="•"/>
            </a:pPr>
            <a:r>
              <a:rPr lang="en-US" dirty="0"/>
              <a:t>https://thebulletin.org/2020/04/neurotechnology-overview-why-we-need-a-treaty-to-regulate-weapons-controlled-by-thinking/</a:t>
            </a:r>
          </a:p>
          <a:p>
            <a:pPr marL="171450" indent="-171450">
              <a:buFont typeface="Arial" panose="020B0604020202020204" pitchFamily="34" charset="0"/>
              <a:buChar char="•"/>
            </a:pPr>
            <a:r>
              <a:rPr lang="en-US" dirty="0"/>
              <a:t>https://www.theguardian.com/technology/2018/jan/01/elon-musk-neurotechnology-human-enhancement-brain-computer-interfaces</a:t>
            </a:r>
          </a:p>
          <a:p>
            <a:endParaRPr lang="en-US"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16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orbel"/>
                <a:ea typeface="Corbel"/>
                <a:cs typeface="Corbel"/>
                <a:sym typeface="Corbel"/>
              </a:defRPr>
            </a:lvl1pPr>
            <a:lvl2pPr marL="0" lvl="1" indent="0" algn="r">
              <a:spcBef>
                <a:spcPts val="0"/>
              </a:spcBef>
              <a:buNone/>
              <a:defRPr sz="1200" b="0" i="0" u="none" strike="noStrike" cap="none">
                <a:solidFill>
                  <a:schemeClr val="dk1"/>
                </a:solidFill>
                <a:latin typeface="Corbel"/>
                <a:ea typeface="Corbel"/>
                <a:cs typeface="Corbel"/>
                <a:sym typeface="Corbel"/>
              </a:defRPr>
            </a:lvl2pPr>
            <a:lvl3pPr marL="0" lvl="2" indent="0" algn="r">
              <a:spcBef>
                <a:spcPts val="0"/>
              </a:spcBef>
              <a:buNone/>
              <a:defRPr sz="1200" b="0" i="0" u="none" strike="noStrike" cap="none">
                <a:solidFill>
                  <a:schemeClr val="dk1"/>
                </a:solidFill>
                <a:latin typeface="Corbel"/>
                <a:ea typeface="Corbel"/>
                <a:cs typeface="Corbel"/>
                <a:sym typeface="Corbel"/>
              </a:defRPr>
            </a:lvl3pPr>
            <a:lvl4pPr marL="0" lvl="3" indent="0" algn="r">
              <a:spcBef>
                <a:spcPts val="0"/>
              </a:spcBef>
              <a:buNone/>
              <a:defRPr sz="1200" b="0" i="0" u="none" strike="noStrike" cap="none">
                <a:solidFill>
                  <a:schemeClr val="dk1"/>
                </a:solidFill>
                <a:latin typeface="Corbel"/>
                <a:ea typeface="Corbel"/>
                <a:cs typeface="Corbel"/>
                <a:sym typeface="Corbel"/>
              </a:defRPr>
            </a:lvl4pPr>
            <a:lvl5pPr marL="0" lvl="4" indent="0" algn="r">
              <a:spcBef>
                <a:spcPts val="0"/>
              </a:spcBef>
              <a:buNone/>
              <a:defRPr sz="1200" b="0" i="0" u="none" strike="noStrike" cap="none">
                <a:solidFill>
                  <a:schemeClr val="dk1"/>
                </a:solidFill>
                <a:latin typeface="Corbel"/>
                <a:ea typeface="Corbel"/>
                <a:cs typeface="Corbel"/>
                <a:sym typeface="Corbel"/>
              </a:defRPr>
            </a:lvl5pPr>
            <a:lvl6pPr marL="0" lvl="5" indent="0" algn="r">
              <a:spcBef>
                <a:spcPts val="0"/>
              </a:spcBef>
              <a:buNone/>
              <a:defRPr sz="1200" b="0" i="0" u="none" strike="noStrike" cap="none">
                <a:solidFill>
                  <a:schemeClr val="dk1"/>
                </a:solidFill>
                <a:latin typeface="Corbel"/>
                <a:ea typeface="Corbel"/>
                <a:cs typeface="Corbel"/>
                <a:sym typeface="Corbel"/>
              </a:defRPr>
            </a:lvl6pPr>
            <a:lvl7pPr marL="0" lvl="6" indent="0" algn="r">
              <a:spcBef>
                <a:spcPts val="0"/>
              </a:spcBef>
              <a:buNone/>
              <a:defRPr sz="1200" b="0" i="0" u="none" strike="noStrike" cap="none">
                <a:solidFill>
                  <a:schemeClr val="dk1"/>
                </a:solidFill>
                <a:latin typeface="Corbel"/>
                <a:ea typeface="Corbel"/>
                <a:cs typeface="Corbel"/>
                <a:sym typeface="Corbel"/>
              </a:defRPr>
            </a:lvl7pPr>
            <a:lvl8pPr marL="0" lvl="7" indent="0" algn="r">
              <a:spcBef>
                <a:spcPts val="0"/>
              </a:spcBef>
              <a:buNone/>
              <a:defRPr sz="1200" b="0" i="0" u="none" strike="noStrike" cap="none">
                <a:solidFill>
                  <a:schemeClr val="dk1"/>
                </a:solidFill>
                <a:latin typeface="Corbel"/>
                <a:ea typeface="Corbel"/>
                <a:cs typeface="Corbel"/>
                <a:sym typeface="Corbel"/>
              </a:defRPr>
            </a:lvl8pPr>
            <a:lvl9pPr marL="0" lvl="8" indent="0" algn="r">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
          <p:cNvCxnSpPr/>
          <p:nvPr/>
        </p:nvCxnSpPr>
        <p:spPr>
          <a:xfrm>
            <a:off x="1978661"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81851" y="2305050"/>
            <a:ext cx="5410200" cy="2324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152651" y="-247650"/>
            <a:ext cx="5410200" cy="7429500"/>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5" name="Google Shape;85;p1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a:lvl1pPr>
            <a:lvl2pPr marL="914400" lvl="1" indent="-330200" algn="l">
              <a:lnSpc>
                <a:spcPct val="100000"/>
              </a:lnSpc>
              <a:spcBef>
                <a:spcPts val="600"/>
              </a:spcBef>
              <a:spcAft>
                <a:spcPts val="0"/>
              </a:spcAft>
              <a:buSzPts val="1600"/>
              <a:buChar char="•"/>
              <a:defRPr/>
            </a:lvl2pPr>
            <a:lvl3pPr marL="1371600" lvl="2" indent="-320039" algn="l">
              <a:lnSpc>
                <a:spcPct val="100000"/>
              </a:lnSpc>
              <a:spcBef>
                <a:spcPts val="600"/>
              </a:spcBef>
              <a:spcAft>
                <a:spcPts val="0"/>
              </a:spcAft>
              <a:buSzPts val="1440"/>
              <a:buChar char="•"/>
              <a:defRPr/>
            </a:lvl3pPr>
            <a:lvl4pPr marL="1828800" lvl="3" indent="-309880" algn="l">
              <a:lnSpc>
                <a:spcPct val="100000"/>
              </a:lnSpc>
              <a:spcBef>
                <a:spcPts val="600"/>
              </a:spcBef>
              <a:spcAft>
                <a:spcPts val="0"/>
              </a:spcAft>
              <a:buSzPts val="1280"/>
              <a:buChar char="•"/>
              <a:defRPr/>
            </a:lvl4pPr>
            <a:lvl5pPr marL="2286000" lvl="4" indent="-309879" algn="l">
              <a:lnSpc>
                <a:spcPct val="100000"/>
              </a:lnSpc>
              <a:spcBef>
                <a:spcPts val="600"/>
              </a:spcBef>
              <a:spcAft>
                <a:spcPts val="0"/>
              </a:spcAft>
              <a:buSzPts val="1280"/>
              <a:buChar char="•"/>
              <a:defRPr/>
            </a:lvl5pPr>
            <a:lvl6pPr marL="2743200" lvl="5" indent="-320039" algn="l">
              <a:lnSpc>
                <a:spcPct val="90000"/>
              </a:lnSpc>
              <a:spcBef>
                <a:spcPts val="6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4" name="Google Shape;34;p4"/>
          <p:cNvSpPr txBox="1">
            <a:spLocks noGrp="1"/>
          </p:cNvSpPr>
          <p:nvPr>
            <p:ph type="dt" idx="10"/>
          </p:nvPr>
        </p:nvSpPr>
        <p:spPr>
          <a:xfrm>
            <a:off x="55940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28071" y="282048"/>
            <a:ext cx="11477243"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50629" y="1729847"/>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0" name="Google Shape;40;p5"/>
          <p:cNvSpPr txBox="1">
            <a:spLocks noGrp="1"/>
          </p:cNvSpPr>
          <p:nvPr>
            <p:ph type="body" idx="2"/>
          </p:nvPr>
        </p:nvSpPr>
        <p:spPr>
          <a:xfrm>
            <a:off x="5875241" y="1729848"/>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1" name="Google Shape;41;p5"/>
          <p:cNvSpPr txBox="1">
            <a:spLocks noGrp="1"/>
          </p:cNvSpPr>
          <p:nvPr>
            <p:ph type="dt" idx="10"/>
          </p:nvPr>
        </p:nvSpPr>
        <p:spPr>
          <a:xfrm>
            <a:off x="32807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099097"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7" name="Google Shape;47;p6"/>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8" name="Google Shape;48;p6"/>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9" name="Google Shape;49;p6"/>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0" name="Google Shape;50;p6"/>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5" name="Google Shape;65;p9"/>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6" name="Google Shape;66;p9"/>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413248" y="1069847"/>
            <a:ext cx="6099048"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1pPr>
            <a:lvl2pPr marR="0" lvl="1" algn="l" rtl="0">
              <a:lnSpc>
                <a:spcPct val="90000"/>
              </a:lnSpc>
              <a:spcBef>
                <a:spcPts val="2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2pPr>
            <a:lvl3pPr marR="0" lvl="2" algn="l" rtl="0">
              <a:lnSpc>
                <a:spcPct val="90000"/>
              </a:lnSpc>
              <a:spcBef>
                <a:spcPts val="400"/>
              </a:spcBef>
              <a:spcAft>
                <a:spcPts val="0"/>
              </a:spcAft>
              <a:buClr>
                <a:schemeClr val="dk1"/>
              </a:buClr>
              <a:buSzPts val="1920"/>
              <a:buFont typeface="Corbel"/>
              <a:buNone/>
              <a:defRPr sz="2400" b="0" i="0" u="none" strike="noStrike" cap="none">
                <a:solidFill>
                  <a:schemeClr val="dk1"/>
                </a:solidFill>
                <a:latin typeface="Corbel"/>
                <a:ea typeface="Corbel"/>
                <a:cs typeface="Corbel"/>
                <a:sym typeface="Corbel"/>
              </a:defRPr>
            </a:lvl3pPr>
            <a:lvl4pPr marR="0" lvl="3"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4pPr>
            <a:lvl5pPr marR="0" lvl="4"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5pPr>
            <a:lvl6pPr marR="0" lvl="5"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6pPr>
            <a:lvl7pPr marR="0" lvl="6"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7pPr>
            <a:lvl8pPr marR="0" lvl="7"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8pPr>
            <a:lvl9pPr marR="0" lvl="8" algn="l" rtl="0">
              <a:lnSpc>
                <a:spcPct val="90000"/>
              </a:lnSpc>
              <a:spcBef>
                <a:spcPts val="400"/>
              </a:spcBef>
              <a:spcAft>
                <a:spcPts val="400"/>
              </a:spcAft>
              <a:buClr>
                <a:schemeClr val="dk1"/>
              </a:buClr>
              <a:buSzPts val="1600"/>
              <a:buFont typeface="Corbel"/>
              <a:buNone/>
              <a:defRPr sz="2000" b="0" i="0" u="none" strike="noStrike" cap="none">
                <a:solidFill>
                  <a:schemeClr val="dk1"/>
                </a:solidFill>
                <a:latin typeface="Corbel"/>
                <a:ea typeface="Corbel"/>
                <a:cs typeface="Corbel"/>
                <a:sym typeface="Corbel"/>
              </a:defRPr>
            </a:lvl9pPr>
          </a:lstStyle>
          <a:p>
            <a:endParaRPr/>
          </a:p>
        </p:txBody>
      </p:sp>
      <p:sp>
        <p:nvSpPr>
          <p:cNvPr id="72" name="Google Shape;72;p10"/>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3" name="Google Shape;73;p10"/>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4060137" y="-859735"/>
            <a:ext cx="4038600" cy="9872871"/>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79" name="Google Shape;79;p1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143002" y="2057400"/>
            <a:ext cx="9872871" cy="4038600"/>
          </a:xfrm>
          <a:prstGeom prst="rect">
            <a:avLst/>
          </a:prstGeom>
          <a:noFill/>
          <a:ln>
            <a:noFill/>
          </a:ln>
        </p:spPr>
        <p:txBody>
          <a:bodyPr spcFirstLastPara="1" wrap="square" lIns="91425" tIns="45700" rIns="91425" bIns="45700" anchor="t" anchorCtr="0">
            <a:no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0" marR="0" lvl="1" indent="0" algn="r" rtl="0">
              <a:spcBef>
                <a:spcPts val="0"/>
              </a:spcBef>
              <a:buNone/>
              <a:defRPr sz="1200" b="0" i="0" u="none" strike="noStrike" cap="none">
                <a:solidFill>
                  <a:schemeClr val="dk1"/>
                </a:solidFill>
                <a:latin typeface="Corbel"/>
                <a:ea typeface="Corbel"/>
                <a:cs typeface="Corbel"/>
                <a:sym typeface="Corbel"/>
              </a:defRPr>
            </a:lvl2pPr>
            <a:lvl3pPr marL="0" marR="0" lvl="2" indent="0" algn="r" rtl="0">
              <a:spcBef>
                <a:spcPts val="0"/>
              </a:spcBef>
              <a:buNone/>
              <a:defRPr sz="1200" b="0" i="0" u="none" strike="noStrike" cap="none">
                <a:solidFill>
                  <a:schemeClr val="dk1"/>
                </a:solidFill>
                <a:latin typeface="Corbel"/>
                <a:ea typeface="Corbel"/>
                <a:cs typeface="Corbel"/>
                <a:sym typeface="Corbel"/>
              </a:defRPr>
            </a:lvl3pPr>
            <a:lvl4pPr marL="0" marR="0" lvl="3" indent="0" algn="r" rtl="0">
              <a:spcBef>
                <a:spcPts val="0"/>
              </a:spcBef>
              <a:buNone/>
              <a:defRPr sz="1200" b="0" i="0" u="none" strike="noStrike" cap="none">
                <a:solidFill>
                  <a:schemeClr val="dk1"/>
                </a:solidFill>
                <a:latin typeface="Corbel"/>
                <a:ea typeface="Corbel"/>
                <a:cs typeface="Corbel"/>
                <a:sym typeface="Corbel"/>
              </a:defRPr>
            </a:lvl4pPr>
            <a:lvl5pPr marL="0" marR="0" lvl="4" indent="0" algn="r" rtl="0">
              <a:spcBef>
                <a:spcPts val="0"/>
              </a:spcBef>
              <a:buNone/>
              <a:defRPr sz="1200" b="0" i="0" u="none" strike="noStrike" cap="none">
                <a:solidFill>
                  <a:schemeClr val="dk1"/>
                </a:solidFill>
                <a:latin typeface="Corbel"/>
                <a:ea typeface="Corbel"/>
                <a:cs typeface="Corbel"/>
                <a:sym typeface="Corbel"/>
              </a:defRPr>
            </a:lvl5pPr>
            <a:lvl6pPr marL="0" marR="0" lvl="5" indent="0" algn="r" rtl="0">
              <a:spcBef>
                <a:spcPts val="0"/>
              </a:spcBef>
              <a:buNone/>
              <a:defRPr sz="1200" b="0" i="0" u="none" strike="noStrike" cap="none">
                <a:solidFill>
                  <a:schemeClr val="dk1"/>
                </a:solidFill>
                <a:latin typeface="Corbel"/>
                <a:ea typeface="Corbel"/>
                <a:cs typeface="Corbel"/>
                <a:sym typeface="Corbel"/>
              </a:defRPr>
            </a:lvl6pPr>
            <a:lvl7pPr marL="0" marR="0" lvl="6" indent="0" algn="r" rtl="0">
              <a:spcBef>
                <a:spcPts val="0"/>
              </a:spcBef>
              <a:buNone/>
              <a:defRPr sz="1200" b="0" i="0" u="none" strike="noStrike" cap="none">
                <a:solidFill>
                  <a:schemeClr val="dk1"/>
                </a:solidFill>
                <a:latin typeface="Corbel"/>
                <a:ea typeface="Corbel"/>
                <a:cs typeface="Corbel"/>
                <a:sym typeface="Corbel"/>
              </a:defRPr>
            </a:lvl7pPr>
            <a:lvl8pPr marL="0" marR="0" lvl="7" indent="0" algn="r" rtl="0">
              <a:spcBef>
                <a:spcPts val="0"/>
              </a:spcBef>
              <a:buNone/>
              <a:defRPr sz="1200" b="0" i="0" u="none" strike="noStrike" cap="none">
                <a:solidFill>
                  <a:schemeClr val="dk1"/>
                </a:solidFill>
                <a:latin typeface="Corbel"/>
                <a:ea typeface="Corbel"/>
                <a:cs typeface="Corbel"/>
                <a:sym typeface="Corbel"/>
              </a:defRPr>
            </a:lvl8pPr>
            <a:lvl9pPr marL="0" marR="0" lvl="8" indent="0" algn="r" rtl="0">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p>
            <a:pPr lvl="0"/>
            <a:r>
              <a:rPr lang="en-US" dirty="0"/>
              <a:t>The AI revolution in scientific research</a:t>
            </a:r>
          </a:p>
        </p:txBody>
      </p:sp>
      <p:sp>
        <p:nvSpPr>
          <p:cNvPr id="93" name="Google Shape;93;p13"/>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US" sz="1800" b="0" i="0" dirty="0">
                <a:solidFill>
                  <a:srgbClr val="D20F45"/>
                </a:solidFill>
                <a:effectLst/>
                <a:latin typeface="ProximaNova-Semibold"/>
              </a:rPr>
              <a:t>Source: The Royal Society and The Alan Turing Institute Report</a:t>
            </a:r>
            <a:endParaRPr dirty="0"/>
          </a:p>
        </p:txBody>
      </p:sp>
      <p:sp>
        <p:nvSpPr>
          <p:cNvPr id="94" name="Google Shape;94;p13"/>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Are things going to get better or worse?</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a:t>
            </a:fld>
            <a:endParaRPr/>
          </a:p>
        </p:txBody>
      </p:sp>
      <p:pic>
        <p:nvPicPr>
          <p:cNvPr id="18" name="Image 17">
            <a:extLst>
              <a:ext uri="{FF2B5EF4-FFF2-40B4-BE49-F238E27FC236}">
                <a16:creationId xmlns:a16="http://schemas.microsoft.com/office/drawing/2014/main" id="{06AE21C0-48CC-4D08-8EED-2F0CDC650013}"/>
              </a:ext>
            </a:extLst>
          </p:cNvPr>
          <p:cNvPicPr>
            <a:picLocks noChangeAspect="1"/>
          </p:cNvPicPr>
          <p:nvPr/>
        </p:nvPicPr>
        <p:blipFill>
          <a:blip r:embed="rId3"/>
          <a:stretch>
            <a:fillRect/>
          </a:stretch>
        </p:blipFill>
        <p:spPr>
          <a:xfrm>
            <a:off x="337781" y="1287150"/>
            <a:ext cx="3979135" cy="5217355"/>
          </a:xfrm>
          <a:prstGeom prst="rect">
            <a:avLst/>
          </a:prstGeom>
        </p:spPr>
      </p:pic>
      <p:sp>
        <p:nvSpPr>
          <p:cNvPr id="19" name="Titre 2">
            <a:extLst>
              <a:ext uri="{FF2B5EF4-FFF2-40B4-BE49-F238E27FC236}">
                <a16:creationId xmlns:a16="http://schemas.microsoft.com/office/drawing/2014/main" id="{AC15A5A7-9321-474A-B57C-3DBE3CDD0927}"/>
              </a:ext>
            </a:extLst>
          </p:cNvPr>
          <p:cNvSpPr txBox="1">
            <a:spLocks/>
          </p:cNvSpPr>
          <p:nvPr/>
        </p:nvSpPr>
        <p:spPr>
          <a:xfrm>
            <a:off x="3577911" y="5469567"/>
            <a:ext cx="8614089" cy="15085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975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hangingPunct="1"/>
            <a:r>
              <a:rPr lang="fr-FR" sz="3200" b="1" dirty="0">
                <a:solidFill>
                  <a:srgbClr val="FF0000"/>
                </a:solidFill>
                <a:latin typeface="Calibri Light" panose="020F0302020204030204" pitchFamily="34" charset="0"/>
                <a:cs typeface="Calibri Light" panose="020F0302020204030204" pitchFamily="34" charset="0"/>
              </a:rPr>
              <a:t>S</a:t>
            </a:r>
            <a:r>
              <a:rPr lang="en-US" sz="3200" b="1" dirty="0">
                <a:solidFill>
                  <a:srgbClr val="FF0000"/>
                </a:solidFill>
                <a:latin typeface="Calibri Light" panose="020F0302020204030204" pitchFamily="34" charset="0"/>
                <a:cs typeface="Calibri Light" panose="020F0302020204030204" pitchFamily="34" charset="0"/>
              </a:rPr>
              <a:t>mart Environment could become horror environment unless we design security (and privacy) correctly</a:t>
            </a:r>
            <a:endParaRPr lang="en-US" sz="3200" dirty="0">
              <a:solidFill>
                <a:srgbClr val="FF0000"/>
              </a:solidFill>
            </a:endParaRPr>
          </a:p>
        </p:txBody>
      </p:sp>
      <p:pic>
        <p:nvPicPr>
          <p:cNvPr id="20" name="Image 19">
            <a:extLst>
              <a:ext uri="{FF2B5EF4-FFF2-40B4-BE49-F238E27FC236}">
                <a16:creationId xmlns:a16="http://schemas.microsoft.com/office/drawing/2014/main" id="{7E1F3D24-59EE-461C-A446-6F76CB34F6BE}"/>
              </a:ext>
            </a:extLst>
          </p:cNvPr>
          <p:cNvPicPr>
            <a:picLocks noChangeAspect="1"/>
          </p:cNvPicPr>
          <p:nvPr/>
        </p:nvPicPr>
        <p:blipFill>
          <a:blip r:embed="rId4"/>
          <a:stretch>
            <a:fillRect/>
          </a:stretch>
        </p:blipFill>
        <p:spPr>
          <a:xfrm>
            <a:off x="4411903" y="1611984"/>
            <a:ext cx="7535985" cy="3958866"/>
          </a:xfrm>
          <a:prstGeom prst="rect">
            <a:avLst/>
          </a:prstGeom>
        </p:spPr>
      </p:pic>
    </p:spTree>
    <p:extLst>
      <p:ext uri="{BB962C8B-B14F-4D97-AF65-F5344CB8AC3E}">
        <p14:creationId xmlns:p14="http://schemas.microsoft.com/office/powerpoint/2010/main" val="412135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Let start with the Human Brain: Information processing </a:t>
            </a:r>
            <a:endParaRPr lang="en-US" sz="22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11</a:t>
            </a:fld>
            <a:endParaRPr/>
          </a:p>
        </p:txBody>
      </p:sp>
      <p:sp>
        <p:nvSpPr>
          <p:cNvPr id="10" name="Google Shape;106;p15">
            <a:extLst>
              <a:ext uri="{FF2B5EF4-FFF2-40B4-BE49-F238E27FC236}">
                <a16:creationId xmlns:a16="http://schemas.microsoft.com/office/drawing/2014/main" id="{F29DAC99-1325-4FB7-8F32-D993B85910D7}"/>
              </a:ext>
            </a:extLst>
          </p:cNvPr>
          <p:cNvSpPr txBox="1">
            <a:spLocks/>
          </p:cNvSpPr>
          <p:nvPr/>
        </p:nvSpPr>
        <p:spPr>
          <a:xfrm>
            <a:off x="816442" y="2511092"/>
            <a:ext cx="11166865" cy="31534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200" spc="-6" dirty="0">
                <a:solidFill>
                  <a:schemeClr val="tx1"/>
                </a:solidFill>
              </a:rPr>
              <a:t>AI Hypothesis: the human brain as a biological computer System</a:t>
            </a:r>
          </a:p>
          <a:p>
            <a:pPr marL="457200" indent="-457200">
              <a:buSzPts val="4400"/>
              <a:buFont typeface="Arial" panose="020B0604020202020204" pitchFamily="34" charset="0"/>
              <a:buChar char="•"/>
            </a:pPr>
            <a:endParaRPr lang="en-US" sz="3200" spc="-6" dirty="0">
              <a:solidFill>
                <a:schemeClr val="tx1"/>
              </a:solidFill>
            </a:endParaRPr>
          </a:p>
          <a:p>
            <a:pPr marL="457200" indent="-457200">
              <a:buSzPts val="4400"/>
              <a:buFont typeface="Arial" panose="020B0604020202020204" pitchFamily="34" charset="0"/>
              <a:buChar char="•"/>
            </a:pPr>
            <a:r>
              <a:rPr lang="en-US" sz="3200" spc="-6" dirty="0">
                <a:solidFill>
                  <a:schemeClr val="tx1"/>
                </a:solidFill>
              </a:rPr>
              <a:t>Store the information</a:t>
            </a:r>
          </a:p>
          <a:p>
            <a:pPr marL="457200" indent="-457200">
              <a:buSzPts val="4400"/>
              <a:buFont typeface="Arial" panose="020B0604020202020204" pitchFamily="34" charset="0"/>
              <a:buChar char="•"/>
            </a:pPr>
            <a:endParaRPr lang="en-US" sz="3200" spc="-6" dirty="0">
              <a:solidFill>
                <a:schemeClr val="tx1"/>
              </a:solidFill>
            </a:endParaRPr>
          </a:p>
          <a:p>
            <a:pPr marL="457200" indent="-457200">
              <a:buSzPts val="4400"/>
              <a:buFont typeface="Arial" panose="020B0604020202020204" pitchFamily="34" charset="0"/>
              <a:buChar char="•"/>
            </a:pPr>
            <a:r>
              <a:rPr lang="en-US" sz="3200" spc="-6" dirty="0">
                <a:solidFill>
                  <a:schemeClr val="tx1"/>
                </a:solidFill>
              </a:rPr>
              <a:t>Process and analyze the information using complex algorithms</a:t>
            </a:r>
          </a:p>
          <a:p>
            <a:pPr marL="457200" lvl="1" indent="-457200">
              <a:buSzPts val="4400"/>
              <a:buFont typeface="Arial" panose="020B0604020202020204" pitchFamily="34" charset="0"/>
              <a:buChar char="•"/>
            </a:pPr>
            <a:endParaRPr lang="en-US" sz="600" spc="-6" dirty="0">
              <a:solidFill>
                <a:schemeClr val="tx1"/>
              </a:solidFill>
            </a:endParaRPr>
          </a:p>
        </p:txBody>
      </p:sp>
    </p:spTree>
    <p:extLst>
      <p:ext uri="{BB962C8B-B14F-4D97-AF65-F5344CB8AC3E}">
        <p14:creationId xmlns:p14="http://schemas.microsoft.com/office/powerpoint/2010/main" val="52373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Let start with the Human Brain: Information processing </a:t>
            </a:r>
            <a:endParaRPr lang="en-US" sz="22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12</a:t>
            </a:fld>
            <a:endParaRPr/>
          </a:p>
        </p:txBody>
      </p:sp>
      <p:pic>
        <p:nvPicPr>
          <p:cNvPr id="5" name="Picture 4" descr="Parts of the Brain | Introduction to Psychology">
            <a:extLst>
              <a:ext uri="{FF2B5EF4-FFF2-40B4-BE49-F238E27FC236}">
                <a16:creationId xmlns:a16="http://schemas.microsoft.com/office/drawing/2014/main" id="{6B770DFE-14B8-4B75-B600-C4771CBF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588" y="3204809"/>
            <a:ext cx="4683093" cy="33425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9">
            <a:extLst>
              <a:ext uri="{FF2B5EF4-FFF2-40B4-BE49-F238E27FC236}">
                <a16:creationId xmlns:a16="http://schemas.microsoft.com/office/drawing/2014/main" id="{A4D41DCC-04F9-4168-9203-4E4ABF18DE81}"/>
              </a:ext>
            </a:extLst>
          </p:cNvPr>
          <p:cNvSpPr txBox="1"/>
          <p:nvPr/>
        </p:nvSpPr>
        <p:spPr>
          <a:xfrm>
            <a:off x="7342220" y="2697171"/>
            <a:ext cx="4605461" cy="461665"/>
          </a:xfrm>
          <a:prstGeom prst="rect">
            <a:avLst/>
          </a:prstGeom>
          <a:noFill/>
        </p:spPr>
        <p:txBody>
          <a:bodyPr wrap="square">
            <a:spAutoFit/>
          </a:bodyPr>
          <a:lstStyle/>
          <a:p>
            <a:r>
              <a:rPr lang="fr-FR" sz="2400" dirty="0"/>
              <a:t>Store, process and analyse data</a:t>
            </a:r>
          </a:p>
        </p:txBody>
      </p:sp>
      <p:pic>
        <p:nvPicPr>
          <p:cNvPr id="7" name="Picture 6" descr="Sensory organs hand, nose, ear, mouth and eye Wall Mural • Pixers® • We  live to change">
            <a:extLst>
              <a:ext uri="{FF2B5EF4-FFF2-40B4-BE49-F238E27FC236}">
                <a16:creationId xmlns:a16="http://schemas.microsoft.com/office/drawing/2014/main" id="{CF0A8825-43C5-416D-A847-28D0D5409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402" y="3161580"/>
            <a:ext cx="2765100" cy="276510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6">
            <a:extLst>
              <a:ext uri="{FF2B5EF4-FFF2-40B4-BE49-F238E27FC236}">
                <a16:creationId xmlns:a16="http://schemas.microsoft.com/office/drawing/2014/main" id="{635C755A-5A62-41A0-88ED-F3F4B8C5E426}"/>
              </a:ext>
            </a:extLst>
          </p:cNvPr>
          <p:cNvSpPr/>
          <p:nvPr/>
        </p:nvSpPr>
        <p:spPr>
          <a:xfrm>
            <a:off x="4187357" y="3158836"/>
            <a:ext cx="2839623" cy="1347664"/>
          </a:xfrm>
          <a:prstGeom prst="rightArrow">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sz="2000" dirty="0"/>
              <a:t>Raw data</a:t>
            </a:r>
            <a:endParaRPr kumimoji="1" lang="en-US" sz="2000" dirty="0"/>
          </a:p>
        </p:txBody>
      </p:sp>
      <p:sp>
        <p:nvSpPr>
          <p:cNvPr id="9" name="Arrow: Left 12">
            <a:extLst>
              <a:ext uri="{FF2B5EF4-FFF2-40B4-BE49-F238E27FC236}">
                <a16:creationId xmlns:a16="http://schemas.microsoft.com/office/drawing/2014/main" id="{F418372A-AB8C-44C4-9403-EC4F93426BA2}"/>
              </a:ext>
            </a:extLst>
          </p:cNvPr>
          <p:cNvSpPr/>
          <p:nvPr/>
        </p:nvSpPr>
        <p:spPr>
          <a:xfrm>
            <a:off x="4187357" y="4643791"/>
            <a:ext cx="2674851" cy="1347664"/>
          </a:xfrm>
          <a:prstGeom prst="leftArrow">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sz="2000" dirty="0"/>
              <a:t>Information/</a:t>
            </a:r>
          </a:p>
          <a:p>
            <a:pPr algn="ctr"/>
            <a:r>
              <a:rPr kumimoji="1" lang="fr-FR" sz="2000" dirty="0" err="1"/>
              <a:t>Decision</a:t>
            </a:r>
            <a:endParaRPr kumimoji="1" lang="en-US" sz="2000" dirty="0"/>
          </a:p>
        </p:txBody>
      </p:sp>
    </p:spTree>
    <p:extLst>
      <p:ext uri="{BB962C8B-B14F-4D97-AF65-F5344CB8AC3E}">
        <p14:creationId xmlns:p14="http://schemas.microsoft.com/office/powerpoint/2010/main" val="2685515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DATA is important</a:t>
            </a:r>
          </a:p>
          <a:p>
            <a:pPr marL="685800" lvl="1" indent="-182880">
              <a:spcBef>
                <a:spcPts val="0"/>
              </a:spcBef>
              <a:buSzPts val="1920"/>
            </a:pPr>
            <a:endParaRPr lang="en-US" sz="22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13</a:t>
            </a:fld>
            <a:endParaRPr/>
          </a:p>
        </p:txBody>
      </p:sp>
      <p:pic>
        <p:nvPicPr>
          <p:cNvPr id="5" name="Image 4">
            <a:extLst>
              <a:ext uri="{FF2B5EF4-FFF2-40B4-BE49-F238E27FC236}">
                <a16:creationId xmlns:a16="http://schemas.microsoft.com/office/drawing/2014/main" id="{58E50F21-BED8-4160-9B7D-F87D510B83B4}"/>
              </a:ext>
            </a:extLst>
          </p:cNvPr>
          <p:cNvPicPr>
            <a:picLocks noChangeAspect="1"/>
          </p:cNvPicPr>
          <p:nvPr/>
        </p:nvPicPr>
        <p:blipFill>
          <a:blip r:embed="rId3"/>
          <a:stretch>
            <a:fillRect/>
          </a:stretch>
        </p:blipFill>
        <p:spPr>
          <a:xfrm>
            <a:off x="3859182" y="2259322"/>
            <a:ext cx="4870390" cy="3964508"/>
          </a:xfrm>
          <a:prstGeom prst="rect">
            <a:avLst/>
          </a:prstGeom>
        </p:spPr>
      </p:pic>
    </p:spTree>
    <p:extLst>
      <p:ext uri="{BB962C8B-B14F-4D97-AF65-F5344CB8AC3E}">
        <p14:creationId xmlns:p14="http://schemas.microsoft.com/office/powerpoint/2010/main" val="2244642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DATA MANAGEMENT</a:t>
            </a:r>
          </a:p>
          <a:p>
            <a:pPr marL="685800" lvl="1" indent="-182880">
              <a:spcBef>
                <a:spcPts val="0"/>
              </a:spcBef>
              <a:buSzPts val="1920"/>
            </a:pPr>
            <a:endParaRPr lang="en-US" sz="2200" b="0" i="0" dirty="0">
              <a:solidFill>
                <a:schemeClr val="tx1"/>
              </a:solidFill>
              <a:effectLst/>
              <a:latin typeface="Corbel" panose="020B0503020204020204" pitchFamily="34" charset="0"/>
            </a:endParaRPr>
          </a:p>
          <a:p>
            <a:pPr marL="685800" lvl="1" indent="-182880">
              <a:spcBef>
                <a:spcPts val="0"/>
              </a:spcBef>
              <a:buSzPts val="1920"/>
            </a:pPr>
            <a:r>
              <a:rPr lang="en-US" sz="2200" b="0" i="0" dirty="0">
                <a:solidFill>
                  <a:schemeClr val="tx1"/>
                </a:solidFill>
                <a:effectLst/>
                <a:latin typeface="Corbel" panose="020B0503020204020204" pitchFamily="34" charset="0"/>
              </a:rPr>
              <a:t>Is there a principled method to decide what data to </a:t>
            </a:r>
            <a:r>
              <a:rPr lang="en-US" sz="2400" b="0" i="0" dirty="0">
                <a:solidFill>
                  <a:schemeClr val="tx1"/>
                </a:solidFill>
                <a:effectLst/>
                <a:latin typeface="Corbel" panose="020B0503020204020204" pitchFamily="34" charset="0"/>
              </a:rPr>
              <a:t>keep and what to discard, when an experiment or observation produces too much data to store? How will this affect the ability to re-use the data to test alternative theories to the one that informed the filtering decision?</a:t>
            </a:r>
          </a:p>
          <a:p>
            <a:pPr marL="685800" lvl="1" indent="-182880">
              <a:spcBef>
                <a:spcPts val="0"/>
              </a:spcBef>
              <a:buSzPts val="1920"/>
            </a:pPr>
            <a:endParaRPr lang="en-US" sz="24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spTree>
    <p:extLst>
      <p:ext uri="{BB962C8B-B14F-4D97-AF65-F5344CB8AC3E}">
        <p14:creationId xmlns:p14="http://schemas.microsoft.com/office/powerpoint/2010/main" val="232238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DATA MANAGEMENT</a:t>
            </a:r>
          </a:p>
          <a:p>
            <a:pPr marL="685800" lvl="1" indent="-182880">
              <a:spcBef>
                <a:spcPts val="0"/>
              </a:spcBef>
              <a:buSzPts val="1920"/>
            </a:pPr>
            <a:endParaRPr lang="en-US" sz="2200" b="0" i="0" dirty="0">
              <a:solidFill>
                <a:schemeClr val="tx1"/>
              </a:solidFill>
              <a:effectLst/>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What does ‘open data’ mean in practice where the data sets are just too large, complex and heterogenous for anyone to actually access and understand them in their entirety</a:t>
            </a:r>
          </a:p>
          <a:p>
            <a:pPr marL="685800" lvl="1" indent="-182880">
              <a:spcBef>
                <a:spcPts val="0"/>
              </a:spcBef>
              <a:buSzPts val="1920"/>
            </a:pP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pic>
        <p:nvPicPr>
          <p:cNvPr id="3" name="Image 2">
            <a:extLst>
              <a:ext uri="{FF2B5EF4-FFF2-40B4-BE49-F238E27FC236}">
                <a16:creationId xmlns:a16="http://schemas.microsoft.com/office/drawing/2014/main" id="{A1D0721C-2C65-424C-B1EE-A96018400BF9}"/>
              </a:ext>
            </a:extLst>
          </p:cNvPr>
          <p:cNvPicPr>
            <a:picLocks noChangeAspect="1"/>
          </p:cNvPicPr>
          <p:nvPr/>
        </p:nvPicPr>
        <p:blipFill>
          <a:blip r:embed="rId3"/>
          <a:stretch>
            <a:fillRect/>
          </a:stretch>
        </p:blipFill>
        <p:spPr>
          <a:xfrm>
            <a:off x="3162361" y="3489130"/>
            <a:ext cx="7014792" cy="3099826"/>
          </a:xfrm>
          <a:prstGeom prst="rect">
            <a:avLst/>
          </a:prstGeom>
        </p:spPr>
      </p:pic>
    </p:spTree>
    <p:extLst>
      <p:ext uri="{BB962C8B-B14F-4D97-AF65-F5344CB8AC3E}">
        <p14:creationId xmlns:p14="http://schemas.microsoft.com/office/powerpoint/2010/main" val="547964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DATA MANAGEMENT</a:t>
            </a:r>
          </a:p>
          <a:p>
            <a:pPr marL="502920" lvl="1" indent="0">
              <a:spcBef>
                <a:spcPts val="0"/>
              </a:spcBef>
              <a:buSzPts val="1920"/>
              <a:buNone/>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How can scientists search efficiently for rare or unusual events and objects in large and noisy data sets?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a:t>
            </a:fld>
            <a:endParaRPr/>
          </a:p>
        </p:txBody>
      </p:sp>
    </p:spTree>
    <p:extLst>
      <p:ext uri="{BB962C8B-B14F-4D97-AF65-F5344CB8AC3E}">
        <p14:creationId xmlns:p14="http://schemas.microsoft.com/office/powerpoint/2010/main" val="2663796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DATA MANAGEMENT</a:t>
            </a:r>
          </a:p>
          <a:p>
            <a:pPr marL="502920" lvl="1" indent="0">
              <a:spcBef>
                <a:spcPts val="0"/>
              </a:spcBef>
              <a:buSzPts val="1920"/>
              <a:buNone/>
            </a:pP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pic>
        <p:nvPicPr>
          <p:cNvPr id="3" name="Image 2">
            <a:extLst>
              <a:ext uri="{FF2B5EF4-FFF2-40B4-BE49-F238E27FC236}">
                <a16:creationId xmlns:a16="http://schemas.microsoft.com/office/drawing/2014/main" id="{53070160-95C1-4521-A3C2-CBD1ECCB2116}"/>
              </a:ext>
            </a:extLst>
          </p:cNvPr>
          <p:cNvPicPr>
            <a:picLocks noChangeAspect="1"/>
          </p:cNvPicPr>
          <p:nvPr/>
        </p:nvPicPr>
        <p:blipFill>
          <a:blip r:embed="rId3"/>
          <a:stretch>
            <a:fillRect/>
          </a:stretch>
        </p:blipFill>
        <p:spPr>
          <a:xfrm>
            <a:off x="3020228" y="4774259"/>
            <a:ext cx="5534025" cy="1695450"/>
          </a:xfrm>
          <a:prstGeom prst="rect">
            <a:avLst/>
          </a:prstGeom>
        </p:spPr>
      </p:pic>
      <p:pic>
        <p:nvPicPr>
          <p:cNvPr id="6" name="Image 5">
            <a:extLst>
              <a:ext uri="{FF2B5EF4-FFF2-40B4-BE49-F238E27FC236}">
                <a16:creationId xmlns:a16="http://schemas.microsoft.com/office/drawing/2014/main" id="{3232F822-9D3A-4168-ACDA-B241285B4369}"/>
              </a:ext>
            </a:extLst>
          </p:cNvPr>
          <p:cNvPicPr>
            <a:picLocks noChangeAspect="1"/>
          </p:cNvPicPr>
          <p:nvPr/>
        </p:nvPicPr>
        <p:blipFill>
          <a:blip r:embed="rId4"/>
          <a:stretch>
            <a:fillRect/>
          </a:stretch>
        </p:blipFill>
        <p:spPr>
          <a:xfrm>
            <a:off x="3020228" y="2388300"/>
            <a:ext cx="5695950" cy="2152650"/>
          </a:xfrm>
          <a:prstGeom prst="rect">
            <a:avLst/>
          </a:prstGeom>
        </p:spPr>
      </p:pic>
    </p:spTree>
    <p:extLst>
      <p:ext uri="{BB962C8B-B14F-4D97-AF65-F5344CB8AC3E}">
        <p14:creationId xmlns:p14="http://schemas.microsoft.com/office/powerpoint/2010/main" val="832254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AI METHODS AND CAPABILITIES</a:t>
            </a:r>
            <a:endParaRPr lang="en-US" sz="2200" b="0" i="0" dirty="0">
              <a:solidFill>
                <a:schemeClr val="tx1"/>
              </a:solidFill>
              <a:effectLst/>
              <a:latin typeface="Corbel" panose="020B0503020204020204" pitchFamily="34" charset="0"/>
            </a:endParaRPr>
          </a:p>
          <a:p>
            <a:pPr marL="685800" lvl="1" indent="-182880">
              <a:spcBef>
                <a:spcPts val="0"/>
              </a:spcBef>
              <a:buSzPts val="1920"/>
            </a:pPr>
            <a:endParaRPr lang="en-US" sz="2200" b="0" i="0" dirty="0">
              <a:solidFill>
                <a:schemeClr val="tx1"/>
              </a:solidFill>
              <a:effectLst/>
              <a:latin typeface="Corbel" panose="020B0503020204020204" pitchFamily="34" charset="0"/>
            </a:endParaRPr>
          </a:p>
          <a:p>
            <a:pPr marL="685800" lvl="1" indent="-182880">
              <a:spcBef>
                <a:spcPts val="0"/>
              </a:spcBef>
              <a:buSzPts val="1920"/>
            </a:pPr>
            <a:r>
              <a:rPr lang="en-US" sz="2200" b="0" i="0" dirty="0">
                <a:solidFill>
                  <a:schemeClr val="tx1"/>
                </a:solidFill>
                <a:effectLst/>
                <a:latin typeface="Corbel" panose="020B0503020204020204" pitchFamily="34" charset="0"/>
              </a:rPr>
              <a:t>How can machine learning help integrate data from different sources collected under different conditions and for different purposes, in a way that is scientifically valid</a:t>
            </a:r>
            <a:r>
              <a:rPr lang="en-US" sz="2200" dirty="0">
                <a:solidFill>
                  <a:schemeClr val="tx1"/>
                </a:solidFill>
                <a:latin typeface="Corbel" panose="020B0503020204020204" pitchFamily="34" charset="0"/>
              </a:rPr>
              <a:t> (for example, </a:t>
            </a:r>
            <a:r>
              <a:rPr lang="en-US" sz="2200" b="0" i="0" dirty="0">
                <a:solidFill>
                  <a:schemeClr val="tx1"/>
                </a:solidFill>
                <a:effectLst/>
                <a:latin typeface="Corbel" panose="020B0503020204020204" pitchFamily="34" charset="0"/>
              </a:rPr>
              <a:t>integrate observations of the same system taken at different scales)</a:t>
            </a:r>
          </a:p>
          <a:p>
            <a:pPr marL="685800" lvl="1" indent="-182880">
              <a:spcBef>
                <a:spcPts val="0"/>
              </a:spcBef>
              <a:buSzPts val="1920"/>
            </a:pPr>
            <a:endParaRPr lang="en-US" sz="24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Tree>
    <p:extLst>
      <p:ext uri="{BB962C8B-B14F-4D97-AF65-F5344CB8AC3E}">
        <p14:creationId xmlns:p14="http://schemas.microsoft.com/office/powerpoint/2010/main" val="3890702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AI METHODS AND CAPABILITIES</a:t>
            </a:r>
            <a:endParaRPr lang="en-US" sz="2200" b="0" i="0" dirty="0">
              <a:solidFill>
                <a:schemeClr val="tx1"/>
              </a:solidFill>
              <a:effectLst/>
              <a:latin typeface="Corbel" panose="020B0503020204020204" pitchFamily="34" charset="0"/>
            </a:endParaRP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How can researchers re-use data which they have already used to inform theory development, while maintaining the </a:t>
            </a:r>
            <a:r>
              <a:rPr lang="en-US" sz="2400" dirty="0" err="1">
                <a:solidFill>
                  <a:schemeClr val="tx1"/>
                </a:solidFill>
                <a:latin typeface="Corbel" panose="020B0503020204020204" pitchFamily="34" charset="0"/>
              </a:rPr>
              <a:t>rigour</a:t>
            </a:r>
            <a:r>
              <a:rPr lang="en-US" sz="2400" dirty="0">
                <a:solidFill>
                  <a:schemeClr val="tx1"/>
                </a:solidFill>
                <a:latin typeface="Corbel" panose="020B0503020204020204" pitchFamily="34" charset="0"/>
              </a:rPr>
              <a:t> of their work</a:t>
            </a:r>
          </a:p>
          <a:p>
            <a:pPr marL="685800" lvl="1" indent="-182880">
              <a:spcBef>
                <a:spcPts val="0"/>
              </a:spcBef>
              <a:buSzPts val="1920"/>
            </a:pP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Tree>
    <p:extLst>
      <p:ext uri="{BB962C8B-B14F-4D97-AF65-F5344CB8AC3E}">
        <p14:creationId xmlns:p14="http://schemas.microsoft.com/office/powerpoint/2010/main" val="415927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From the t-test to the frontiers of AI</a:t>
            </a:r>
            <a:endParaRPr lang="fr-FR" dirty="0">
              <a:solidFill>
                <a:srgbClr val="FF0000"/>
              </a:solidFill>
            </a:endParaRPr>
          </a:p>
        </p:txBody>
      </p:sp>
      <p:sp>
        <p:nvSpPr>
          <p:cNvPr id="107" name="Google Shape;107;p15"/>
          <p:cNvSpPr txBox="1">
            <a:spLocks noGrp="1"/>
          </p:cNvSpPr>
          <p:nvPr>
            <p:ph type="body" idx="1"/>
          </p:nvPr>
        </p:nvSpPr>
        <p:spPr>
          <a:xfrm>
            <a:off x="559559" y="1743495"/>
            <a:ext cx="11163869" cy="5013565"/>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Scientists aspire to understand the workings of nature, people, and society by:</a:t>
            </a:r>
          </a:p>
          <a:p>
            <a:pPr marL="685800" lvl="1" indent="-182880">
              <a:spcBef>
                <a:spcPts val="0"/>
              </a:spcBef>
              <a:buSzPts val="1920"/>
            </a:pPr>
            <a:endParaRPr lang="en-US" sz="2200" dirty="0"/>
          </a:p>
          <a:p>
            <a:pPr marL="685800" lvl="1" indent="-182880">
              <a:spcBef>
                <a:spcPts val="0"/>
              </a:spcBef>
              <a:buSzPts val="1920"/>
            </a:pPr>
            <a:r>
              <a:rPr lang="en-US" sz="2200" dirty="0"/>
              <a:t>Formulating hypotheses,</a:t>
            </a:r>
          </a:p>
          <a:p>
            <a:pPr marL="685800" lvl="1" indent="-182880">
              <a:spcBef>
                <a:spcPts val="0"/>
              </a:spcBef>
              <a:buSzPts val="1920"/>
            </a:pPr>
            <a:endParaRPr lang="en-US" sz="2400" dirty="0"/>
          </a:p>
          <a:p>
            <a:pPr marL="685800" lvl="1" indent="-182880">
              <a:spcBef>
                <a:spcPts val="0"/>
              </a:spcBef>
              <a:buSzPts val="1920"/>
            </a:pPr>
            <a:r>
              <a:rPr lang="en-US" sz="2400" dirty="0"/>
              <a:t>Designing experiments, and </a:t>
            </a:r>
          </a:p>
          <a:p>
            <a:pPr marL="685800" lvl="1" indent="-182880">
              <a:spcBef>
                <a:spcPts val="0"/>
              </a:spcBef>
              <a:buSzPts val="1920"/>
            </a:pPr>
            <a:endParaRPr lang="en-US" sz="2400" dirty="0"/>
          </a:p>
          <a:p>
            <a:pPr marL="685800" lvl="1" indent="-182880">
              <a:spcBef>
                <a:spcPts val="0"/>
              </a:spcBef>
              <a:buSzPts val="1920"/>
            </a:pPr>
            <a:r>
              <a:rPr lang="en-US" sz="2400" dirty="0"/>
              <a:t>Collecting data</a:t>
            </a:r>
          </a:p>
          <a:p>
            <a:pPr marL="685800" lvl="1" indent="-182880">
              <a:spcBef>
                <a:spcPts val="0"/>
              </a:spcBef>
              <a:buSzPts val="1920"/>
            </a:pPr>
            <a:endParaRPr lang="en-US" sz="2400" dirty="0">
              <a:solidFill>
                <a:srgbClr val="FF0000"/>
              </a:solidFill>
            </a:endParaRPr>
          </a:p>
          <a:p>
            <a:pPr marL="685800" lvl="1" indent="-182880">
              <a:spcBef>
                <a:spcPts val="0"/>
              </a:spcBef>
              <a:buSzPts val="1920"/>
            </a:pPr>
            <a:endParaRPr lang="en-US" sz="2400" dirty="0">
              <a:solidFill>
                <a:srgbClr val="FF0000"/>
              </a:solidFill>
            </a:endParaRPr>
          </a:p>
          <a:p>
            <a:pPr marL="502920" lvl="1" indent="0">
              <a:spcBef>
                <a:spcPts val="0"/>
              </a:spcBef>
              <a:buSzPts val="1920"/>
              <a:buNone/>
            </a:pPr>
            <a:r>
              <a:rPr lang="en-US" sz="2400" dirty="0">
                <a:solidFill>
                  <a:srgbClr val="FF0000"/>
                </a:solidFill>
              </a:rPr>
              <a:t>The aim is analyzing and better understanding natural, physical, and social phenomena </a:t>
            </a:r>
          </a:p>
          <a:p>
            <a:pPr marL="502920" lvl="1" indent="0">
              <a:spcBef>
                <a:spcPts val="0"/>
              </a:spcBef>
              <a:buSzPts val="1920"/>
              <a:buNone/>
            </a:pPr>
            <a:endParaRPr lang="en-US" sz="2400"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AI METHODS AND CAPABILITIES</a:t>
            </a:r>
            <a:endParaRPr lang="en-US" sz="2200" b="0" i="0" dirty="0">
              <a:solidFill>
                <a:schemeClr val="tx1"/>
              </a:solidFill>
              <a:effectLst/>
              <a:latin typeface="Corbel" panose="020B0503020204020204" pitchFamily="34" charset="0"/>
            </a:endParaRP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How can AI methods produce results which are transparent as to how they were obtained, and interpretable within the disciplinary context</a:t>
            </a:r>
          </a:p>
          <a:p>
            <a:pPr marL="685800" lvl="1" indent="-182880">
              <a:spcBef>
                <a:spcPts val="0"/>
              </a:spcBef>
              <a:buSzPts val="1920"/>
            </a:pP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Tree>
    <p:extLst>
      <p:ext uri="{BB962C8B-B14F-4D97-AF65-F5344CB8AC3E}">
        <p14:creationId xmlns:p14="http://schemas.microsoft.com/office/powerpoint/2010/main" val="2446791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AI METHODS AND CAPABILITIES</a:t>
            </a:r>
            <a:endParaRPr lang="en-US" sz="2200" b="0" i="0" dirty="0">
              <a:solidFill>
                <a:schemeClr val="tx1"/>
              </a:solidFill>
              <a:effectLst/>
              <a:latin typeface="Corbel" panose="020B0503020204020204" pitchFamily="34" charset="0"/>
            </a:endParaRP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How can research help create more advanced, and more accurate, methods of verifying machine learning systems to increase confidence in their deployment</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Tree>
    <p:extLst>
      <p:ext uri="{BB962C8B-B14F-4D97-AF65-F5344CB8AC3E}">
        <p14:creationId xmlns:p14="http://schemas.microsoft.com/office/powerpoint/2010/main" val="1063986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Research questions to advance the application of AI in science</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INTEGRATING SCIENTIFIC KNOWLEDGE</a:t>
            </a:r>
          </a:p>
          <a:p>
            <a:pPr marL="685800" lvl="1" indent="-182880">
              <a:spcBef>
                <a:spcPts val="0"/>
              </a:spcBef>
              <a:buSzPts val="1920"/>
            </a:pPr>
            <a:endParaRPr lang="en-US" sz="2400" b="0" i="0" dirty="0">
              <a:solidFill>
                <a:srgbClr val="323031"/>
              </a:solidFill>
              <a:effectLst/>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Is there a rigorous way to incorporate existing theory/ knowledge into a machine learning algorithm, to constrain the outcomes to scientifically plausible solutions?</a:t>
            </a:r>
            <a:r>
              <a:rPr lang="en-US" sz="2400" dirty="0">
                <a:latin typeface="Corbel" panose="020B0503020204020204" pitchFamily="34" charset="0"/>
              </a:rPr>
              <a:t> </a:t>
            </a:r>
            <a:br>
              <a:rPr lang="en-US" sz="2000" dirty="0"/>
            </a:br>
            <a:endParaRPr lang="en-US" sz="2000" dirty="0"/>
          </a:p>
          <a:p>
            <a:pPr marL="685800" lvl="1" indent="-182880">
              <a:spcBef>
                <a:spcPts val="0"/>
              </a:spcBef>
              <a:buSzPts val="1920"/>
            </a:pPr>
            <a:r>
              <a:rPr lang="en-US" sz="2400" b="0" i="0" dirty="0">
                <a:solidFill>
                  <a:srgbClr val="323031"/>
                </a:solidFill>
                <a:effectLst/>
                <a:latin typeface="Corbel" panose="020B0503020204020204" pitchFamily="34" charset="0"/>
              </a:rPr>
              <a:t>How can AI be used to actually discover and create new scientific knowledge and understanding, and not just the classification and detection of statistical patterns?</a:t>
            </a:r>
            <a:r>
              <a:rPr lang="en-US" sz="2400" dirty="0">
                <a:latin typeface="Corbel" panose="020B0503020204020204" pitchFamily="34" charset="0"/>
              </a:rPr>
              <a:t> </a:t>
            </a:r>
            <a:br>
              <a:rPr lang="en-US" sz="2400" dirty="0">
                <a:latin typeface="Corbel" panose="020B0503020204020204" pitchFamily="34" charset="0"/>
              </a:rPr>
            </a:b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spTree>
    <p:extLst>
      <p:ext uri="{BB962C8B-B14F-4D97-AF65-F5344CB8AC3E}">
        <p14:creationId xmlns:p14="http://schemas.microsoft.com/office/powerpoint/2010/main" val="338459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lang="ar-MA"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endParaRPr lang="en-US" sz="2400" dirty="0"/>
          </a:p>
          <a:p>
            <a:pPr marL="228600" lvl="0" indent="-182880">
              <a:lnSpc>
                <a:spcPct val="100000"/>
              </a:lnSpc>
              <a:spcBef>
                <a:spcPts val="0"/>
              </a:spcBef>
              <a:buSzPts val="1920"/>
            </a:pP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pic>
        <p:nvPicPr>
          <p:cNvPr id="5" name="Picture 2" descr="Ask an Expert - FCH - What is the difference between a walk-in appointment  and a same-day appointment? | Forks Forum">
            <a:extLst>
              <a:ext uri="{FF2B5EF4-FFF2-40B4-BE49-F238E27FC236}">
                <a16:creationId xmlns:a16="http://schemas.microsoft.com/office/drawing/2014/main" id="{2876615B-7195-4049-BCEB-555E5EE70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0411" y="1743496"/>
            <a:ext cx="33337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666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The expression ‘artificial intelligence’ today is therefore an umbrella term. </a:t>
            </a:r>
          </a:p>
          <a:p>
            <a:pPr marL="228600" lvl="0" indent="-182880">
              <a:lnSpc>
                <a:spcPct val="100000"/>
              </a:lnSpc>
              <a:spcBef>
                <a:spcPts val="0"/>
              </a:spcBef>
              <a:buSzPts val="1920"/>
            </a:pPr>
            <a:endParaRPr lang="en-US" sz="2400" dirty="0"/>
          </a:p>
          <a:p>
            <a:pPr marL="228600" lvl="0" indent="-182880">
              <a:lnSpc>
                <a:spcPct val="100000"/>
              </a:lnSpc>
              <a:spcBef>
                <a:spcPts val="0"/>
              </a:spcBef>
              <a:buSzPts val="1920"/>
            </a:pPr>
            <a:r>
              <a:rPr lang="en-US" sz="2400" dirty="0"/>
              <a:t>It refers to a suite of technologies that can perform complex tasks when acting in conditions of uncertainty, including visual perception, speech recognition, natural language processing, reasoning, learning from data, and a range of optimization problems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Tree>
    <p:extLst>
      <p:ext uri="{BB962C8B-B14F-4D97-AF65-F5344CB8AC3E}">
        <p14:creationId xmlns:p14="http://schemas.microsoft.com/office/powerpoint/2010/main" val="817527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lang="en-US" spc="-6"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pic>
        <p:nvPicPr>
          <p:cNvPr id="4" name="Image 3">
            <a:extLst>
              <a:ext uri="{FF2B5EF4-FFF2-40B4-BE49-F238E27FC236}">
                <a16:creationId xmlns:a16="http://schemas.microsoft.com/office/drawing/2014/main" id="{C739CAD3-943D-4B7F-BA70-4F54AF8CD97C}"/>
              </a:ext>
            </a:extLst>
          </p:cNvPr>
          <p:cNvPicPr>
            <a:picLocks noChangeAspect="1"/>
          </p:cNvPicPr>
          <p:nvPr/>
        </p:nvPicPr>
        <p:blipFill>
          <a:blip r:embed="rId3"/>
          <a:stretch>
            <a:fillRect/>
          </a:stretch>
        </p:blipFill>
        <p:spPr>
          <a:xfrm>
            <a:off x="665018" y="1414346"/>
            <a:ext cx="11166865" cy="5047194"/>
          </a:xfrm>
          <a:prstGeom prst="rect">
            <a:avLst/>
          </a:prstGeom>
        </p:spPr>
      </p:pic>
    </p:spTree>
    <p:extLst>
      <p:ext uri="{BB962C8B-B14F-4D97-AF65-F5344CB8AC3E}">
        <p14:creationId xmlns:p14="http://schemas.microsoft.com/office/powerpoint/2010/main" val="2271731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lang="en-US" spc="-6"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Artificial Intelligence (AI) </a:t>
            </a:r>
            <a:endParaRPr lang="en-US" sz="2400" b="0" i="0" dirty="0">
              <a:solidFill>
                <a:srgbClr val="323031"/>
              </a:solidFill>
              <a:effectLst/>
              <a:latin typeface="Corbel" panose="020B0503020204020204" pitchFamily="34" charset="0"/>
            </a:endParaRPr>
          </a:p>
          <a:p>
            <a:pPr marL="502920" lvl="1" indent="0">
              <a:spcBef>
                <a:spcPts val="0"/>
              </a:spcBef>
              <a:buSzPts val="1920"/>
              <a:buNone/>
            </a:pPr>
            <a:r>
              <a:rPr lang="en-US" sz="2400" b="0" i="0" dirty="0">
                <a:solidFill>
                  <a:srgbClr val="323031"/>
                </a:solidFill>
                <a:effectLst/>
                <a:latin typeface="Corbel" panose="020B0503020204020204" pitchFamily="34" charset="0"/>
              </a:rPr>
              <a:t> </a:t>
            </a:r>
          </a:p>
          <a:p>
            <a:pPr marL="685800" lvl="1" indent="-182880">
              <a:spcBef>
                <a:spcPts val="0"/>
              </a:spcBef>
              <a:buSzPts val="1920"/>
            </a:pPr>
            <a:r>
              <a:rPr lang="en-US" sz="2400" b="0" i="0" dirty="0">
                <a:solidFill>
                  <a:srgbClr val="323031"/>
                </a:solidFill>
                <a:effectLst/>
                <a:latin typeface="Corbel" panose="020B0503020204020204" pitchFamily="34" charset="0"/>
              </a:rPr>
              <a:t>Artificial intelligence (AI) is intelligence demonstrated by machines, as opposed to natural intelligence displayed by animals including humans. </a:t>
            </a:r>
          </a:p>
          <a:p>
            <a:pPr marL="685800" lvl="1" indent="-182880">
              <a:spcBef>
                <a:spcPts val="0"/>
              </a:spcBef>
              <a:buSzPts val="1920"/>
            </a:pPr>
            <a:endParaRPr lang="en-US" sz="2400" b="0" i="0" dirty="0">
              <a:solidFill>
                <a:srgbClr val="323031"/>
              </a:solidFill>
              <a:effectLst/>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Leading AI textbooks define the field as the study of "intelligent agents": any system that perceives its environment and takes actions that maximize its chance of achieving its goals.</a:t>
            </a:r>
          </a:p>
          <a:p>
            <a:pPr marL="685800" lvl="1" indent="-182880">
              <a:spcBef>
                <a:spcPts val="0"/>
              </a:spcBef>
              <a:buSzPts val="1920"/>
            </a:pPr>
            <a:endParaRPr lang="en-US" sz="2400" b="0" i="0" dirty="0">
              <a:solidFill>
                <a:srgbClr val="323031"/>
              </a:solidFill>
              <a:effectLst/>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Some popular accounts use the term "artificial intelligence" to describe machines that mimic "cognitive" functions that humans associate with the human mind, such as "learning" and "problem solving", however, this definition is rejected by major AI researchers. </a:t>
            </a: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Tree>
    <p:extLst>
      <p:ext uri="{BB962C8B-B14F-4D97-AF65-F5344CB8AC3E}">
        <p14:creationId xmlns:p14="http://schemas.microsoft.com/office/powerpoint/2010/main" val="837333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lang="en-US" spc="-6"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Artificial General </a:t>
            </a:r>
            <a:r>
              <a:rPr lang="en-US" sz="2400" dirty="0">
                <a:solidFill>
                  <a:srgbClr val="FF0000"/>
                </a:solidFill>
                <a:latin typeface="Corbel" panose="020B0503020204020204" pitchFamily="34" charset="0"/>
              </a:rPr>
              <a:t>I</a:t>
            </a:r>
            <a:r>
              <a:rPr lang="en-US" sz="2400" b="0" i="0" dirty="0">
                <a:solidFill>
                  <a:srgbClr val="FF0000"/>
                </a:solidFill>
                <a:effectLst/>
                <a:latin typeface="Corbel" panose="020B0503020204020204" pitchFamily="34" charset="0"/>
              </a:rPr>
              <a:t>ntelligence (AGI)</a:t>
            </a:r>
            <a:r>
              <a:rPr lang="en-US" sz="2400" b="0" i="0" dirty="0">
                <a:solidFill>
                  <a:srgbClr val="323031"/>
                </a:solidFill>
                <a:effectLst/>
                <a:latin typeface="Corbel" panose="020B0503020204020204" pitchFamily="34" charset="0"/>
              </a:rPr>
              <a:t> </a:t>
            </a:r>
          </a:p>
          <a:p>
            <a:pPr marL="228600" lvl="0" indent="-182880">
              <a:lnSpc>
                <a:spcPct val="100000"/>
              </a:lnSpc>
              <a:spcBef>
                <a:spcPts val="0"/>
              </a:spcBef>
              <a:buSzPts val="1920"/>
            </a:pPr>
            <a:endParaRPr lang="en-US" sz="2400" dirty="0">
              <a:solidFill>
                <a:srgbClr val="323031"/>
              </a:solidFill>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AGI is the hypothetical ability of an intelligent agent to understand or learn any intellectual task that a human being can.</a:t>
            </a:r>
          </a:p>
          <a:p>
            <a:pPr marL="45720" lvl="0" indent="0">
              <a:lnSpc>
                <a:spcPct val="100000"/>
              </a:lnSpc>
              <a:spcBef>
                <a:spcPts val="0"/>
              </a:spcBef>
              <a:buSzPts val="1920"/>
              <a:buNone/>
            </a:pPr>
            <a:endParaRPr lang="en-US" sz="2800" b="0" i="0" dirty="0">
              <a:solidFill>
                <a:srgbClr val="323031"/>
              </a:solidFill>
              <a:effectLst/>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It is a primary goal of some artificial intelligence research and a common topic in science fiction and futures studies. </a:t>
            </a:r>
          </a:p>
          <a:p>
            <a:pPr marL="228600" lvl="0" indent="-182880">
              <a:lnSpc>
                <a:spcPct val="100000"/>
              </a:lnSpc>
              <a:spcBef>
                <a:spcPts val="0"/>
              </a:spcBef>
              <a:buSzPts val="1920"/>
            </a:pPr>
            <a:endParaRPr lang="en-US" sz="2800" dirty="0">
              <a:solidFill>
                <a:srgbClr val="323031"/>
              </a:solidFill>
              <a:latin typeface="Corbel" panose="020B0503020204020204" pitchFamily="34" charset="0"/>
            </a:endParaRPr>
          </a:p>
          <a:p>
            <a:pPr marL="685800" lvl="1" indent="-182880">
              <a:spcBef>
                <a:spcPts val="0"/>
              </a:spcBef>
              <a:buSzPts val="1920"/>
            </a:pPr>
            <a:r>
              <a:rPr lang="en-US" sz="2400" b="0" i="0" dirty="0">
                <a:solidFill>
                  <a:srgbClr val="323031"/>
                </a:solidFill>
                <a:effectLst/>
                <a:latin typeface="Corbel" panose="020B0503020204020204" pitchFamily="34" charset="0"/>
              </a:rPr>
              <a:t>AGI can also be referred to as strong AI, full AI, or general intelligent action. (Although academic sources reserve the term "strong AI" for computer programs that experience sentience or consciousness.)</a:t>
            </a:r>
            <a:endParaRPr lang="en-US" sz="2400" dirty="0">
              <a:solidFill>
                <a:schemeClr val="tx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Tree>
    <p:extLst>
      <p:ext uri="{BB962C8B-B14F-4D97-AF65-F5344CB8AC3E}">
        <p14:creationId xmlns:p14="http://schemas.microsoft.com/office/powerpoint/2010/main" val="1284021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What</a:t>
            </a:r>
            <a:r>
              <a:rPr lang="fr-FR" dirty="0">
                <a:solidFill>
                  <a:srgbClr val="FF0000"/>
                </a:solidFill>
              </a:rPr>
              <a:t> </a:t>
            </a:r>
            <a:r>
              <a:rPr lang="fr-FR" dirty="0" err="1">
                <a:solidFill>
                  <a:srgbClr val="FF0000"/>
                </a:solidFill>
              </a:rPr>
              <a:t>is</a:t>
            </a:r>
            <a:r>
              <a:rPr lang="fr-FR" dirty="0">
                <a:solidFill>
                  <a:srgbClr val="FF0000"/>
                </a:solidFill>
              </a:rPr>
              <a:t> </a:t>
            </a:r>
            <a:r>
              <a:rPr lang="fr-FR" dirty="0" err="1">
                <a:solidFill>
                  <a:srgbClr val="FF0000"/>
                </a:solidFill>
              </a:rPr>
              <a:t>Artificial</a:t>
            </a:r>
            <a:r>
              <a:rPr lang="fr-FR" dirty="0">
                <a:solidFill>
                  <a:srgbClr val="FF0000"/>
                </a:solidFill>
              </a:rPr>
              <a:t> Intelligence?</a:t>
            </a:r>
            <a:endParaRPr lang="en-US" spc="-6"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err="1">
                <a:solidFill>
                  <a:srgbClr val="FF0000"/>
                </a:solidFill>
                <a:effectLst/>
                <a:latin typeface="Corbel" panose="020B0503020204020204" pitchFamily="34" charset="0"/>
              </a:rPr>
              <a:t>Indivudual</a:t>
            </a:r>
            <a:r>
              <a:rPr lang="en-US" sz="2400" b="0" i="0" dirty="0">
                <a:solidFill>
                  <a:srgbClr val="FF0000"/>
                </a:solidFill>
                <a:effectLst/>
                <a:latin typeface="Corbel" panose="020B0503020204020204" pitchFamily="34" charset="0"/>
              </a:rPr>
              <a:t> Artificial Intelligence: neurocomputer interface </a:t>
            </a: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C</a:t>
            </a:r>
            <a:r>
              <a:rPr lang="en-US" sz="2400" b="0" i="0" dirty="0">
                <a:solidFill>
                  <a:schemeClr val="tx1"/>
                </a:solidFill>
                <a:effectLst/>
                <a:latin typeface="Corbel" panose="020B0503020204020204" pitchFamily="34" charset="0"/>
              </a:rPr>
              <a:t>ompletely new type of artificial intelligence: technological symbiosis against traditional electronic systems</a:t>
            </a:r>
          </a:p>
          <a:p>
            <a:pPr marL="1143000" lvl="2" indent="-182880">
              <a:spcBef>
                <a:spcPts val="0"/>
              </a:spcBef>
              <a:buSzPts val="1920"/>
            </a:pPr>
            <a:r>
              <a:rPr lang="en-US" sz="2400" dirty="0">
                <a:solidFill>
                  <a:schemeClr val="tx1"/>
                </a:solidFill>
                <a:latin typeface="Corbel" panose="020B0503020204020204" pitchFamily="34" charset="0"/>
              </a:rPr>
              <a:t>B</a:t>
            </a:r>
            <a:r>
              <a:rPr lang="en-US" sz="2400" b="0" i="0">
                <a:solidFill>
                  <a:schemeClr val="tx1"/>
                </a:solidFill>
                <a:effectLst/>
                <a:latin typeface="Corbel" panose="020B0503020204020204" pitchFamily="34" charset="0"/>
              </a:rPr>
              <a:t>iotechnological </a:t>
            </a:r>
            <a:r>
              <a:rPr lang="en-US" sz="2400" b="0" i="0" dirty="0">
                <a:solidFill>
                  <a:schemeClr val="tx1"/>
                </a:solidFill>
                <a:effectLst/>
                <a:latin typeface="Corbel" panose="020B0503020204020204" pitchFamily="34" charset="0"/>
              </a:rPr>
              <a:t>neurocomputer symbiosis</a:t>
            </a:r>
          </a:p>
          <a:p>
            <a:pPr marL="1143000" lvl="2" indent="-182880">
              <a:spcBef>
                <a:spcPts val="0"/>
              </a:spcBef>
              <a:buSzPts val="1920"/>
            </a:pPr>
            <a:endParaRPr lang="en-US" sz="2200" b="0" i="0" dirty="0">
              <a:solidFill>
                <a:schemeClr val="tx1"/>
              </a:solidFill>
              <a:effectLst/>
              <a:latin typeface="Corbel" panose="020B0503020204020204" pitchFamily="34" charset="0"/>
            </a:endParaRP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r>
              <a:rPr lang="en-US" sz="2400" dirty="0">
                <a:solidFill>
                  <a:schemeClr val="tx1"/>
                </a:solidFill>
                <a:latin typeface="Corbel" panose="020B0503020204020204" pitchFamily="34" charset="0"/>
              </a:rPr>
              <a:t>H</a:t>
            </a:r>
            <a:r>
              <a:rPr lang="en-US" sz="2400" b="0" i="0" dirty="0">
                <a:solidFill>
                  <a:schemeClr val="tx1"/>
                </a:solidFill>
                <a:effectLst/>
                <a:latin typeface="Corbel" panose="020B0503020204020204" pitchFamily="34" charset="0"/>
              </a:rPr>
              <a:t>uman brain and a machine will work together in a dual complementary system</a:t>
            </a:r>
          </a:p>
          <a:p>
            <a:pPr marL="1143000" lvl="2" indent="-182880">
              <a:spcBef>
                <a:spcPts val="0"/>
              </a:spcBef>
              <a:buSzPts val="1920"/>
            </a:pPr>
            <a:r>
              <a:rPr lang="en-US" sz="2400" b="0" i="0" dirty="0">
                <a:solidFill>
                  <a:schemeClr val="tx1"/>
                </a:solidFill>
                <a:effectLst/>
                <a:latin typeface="Corbel" panose="020B0503020204020204" pitchFamily="34" charset="0"/>
              </a:rPr>
              <a:t>Both components will complement and reinforce each other</a:t>
            </a:r>
          </a:p>
          <a:p>
            <a:pPr marL="685800" lvl="1" indent="-182880">
              <a:spcBef>
                <a:spcPts val="0"/>
              </a:spcBef>
              <a:buSzPts val="1920"/>
            </a:pPr>
            <a:endParaRPr lang="en-US" sz="2400" dirty="0">
              <a:solidFill>
                <a:schemeClr val="tx1"/>
              </a:solidFill>
              <a:latin typeface="Corbel" panose="020B0503020204020204" pitchFamily="34" charset="0"/>
            </a:endParaRPr>
          </a:p>
          <a:p>
            <a:pPr marL="685800" lvl="1" indent="-182880">
              <a:spcBef>
                <a:spcPts val="0"/>
              </a:spcBef>
              <a:buSzPts val="1920"/>
            </a:pPr>
            <a:endParaRPr lang="en-US" sz="2400" b="0" i="0" dirty="0">
              <a:solidFill>
                <a:schemeClr val="tx1"/>
              </a:solidFill>
              <a:effectLst/>
              <a:latin typeface="Corbel" panose="020B0503020204020204" pitchFamily="34" charset="0"/>
            </a:endParaRPr>
          </a:p>
          <a:p>
            <a:pPr marL="685800" lvl="1" indent="-182880">
              <a:spcBef>
                <a:spcPts val="0"/>
              </a:spcBef>
              <a:buSzPts val="1920"/>
            </a:pPr>
            <a:endParaRPr lang="en-US" sz="2400" b="0" i="0" dirty="0">
              <a:solidFill>
                <a:schemeClr val="tx1"/>
              </a:solidFill>
              <a:effectLst/>
              <a:latin typeface="Corbel" panose="020B0503020204020204" pitchFamily="34" charset="0"/>
            </a:endParaRPr>
          </a:p>
          <a:p>
            <a:pPr marL="685800" lvl="1" indent="-182880">
              <a:spcBef>
                <a:spcPts val="0"/>
              </a:spcBef>
              <a:buSzPts val="1920"/>
            </a:pPr>
            <a:endParaRPr lang="en-US" sz="2400" b="0" i="0" dirty="0">
              <a:solidFill>
                <a:schemeClr val="tx1"/>
              </a:solidFill>
              <a:effectLst/>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Tree>
    <p:extLst>
      <p:ext uri="{BB962C8B-B14F-4D97-AF65-F5344CB8AC3E}">
        <p14:creationId xmlns:p14="http://schemas.microsoft.com/office/powerpoint/2010/main" val="300957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Artificial</a:t>
            </a:r>
            <a:r>
              <a:rPr lang="fr-FR" dirty="0">
                <a:solidFill>
                  <a:srgbClr val="FF0000"/>
                </a:solidFill>
              </a:rPr>
              <a:t> Intelligence</a:t>
            </a:r>
            <a:endParaRPr lang="en-US" spc="-6"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It’s not the destination, it's the journey</a:t>
            </a:r>
            <a:endParaRPr lang="en-US" sz="2400" dirty="0">
              <a:solidFill>
                <a:srgbClr val="32303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pic>
        <p:nvPicPr>
          <p:cNvPr id="5" name="Picture 6">
            <a:extLst>
              <a:ext uri="{FF2B5EF4-FFF2-40B4-BE49-F238E27FC236}">
                <a16:creationId xmlns:a16="http://schemas.microsoft.com/office/drawing/2014/main" id="{F9AFAF1F-81B3-4B36-8561-544BBB6E085A}"/>
              </a:ext>
            </a:extLst>
          </p:cNvPr>
          <p:cNvPicPr>
            <a:picLocks noChangeAspect="1"/>
          </p:cNvPicPr>
          <p:nvPr/>
        </p:nvPicPr>
        <p:blipFill>
          <a:blip r:embed="rId3"/>
          <a:stretch>
            <a:fillRect/>
          </a:stretch>
        </p:blipFill>
        <p:spPr>
          <a:xfrm>
            <a:off x="708366" y="3061513"/>
            <a:ext cx="2924797" cy="2672659"/>
          </a:xfrm>
          <a:prstGeom prst="rect">
            <a:avLst/>
          </a:prstGeom>
        </p:spPr>
      </p:pic>
      <p:pic>
        <p:nvPicPr>
          <p:cNvPr id="6" name="Picture 4" descr="Artificial Intelligence vs. Machine Learning vs. Deep Learning | by Artem  Oppermann | Towards Data Science">
            <a:extLst>
              <a:ext uri="{FF2B5EF4-FFF2-40B4-BE49-F238E27FC236}">
                <a16:creationId xmlns:a16="http://schemas.microsoft.com/office/drawing/2014/main" id="{89B8C31A-BBB3-4C00-BCAB-AE36055BCD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94" b="12412"/>
          <a:stretch/>
        </p:blipFill>
        <p:spPr bwMode="auto">
          <a:xfrm>
            <a:off x="4004294" y="2624447"/>
            <a:ext cx="7348003" cy="326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023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From the t-test to the frontiers of AI</a:t>
            </a:r>
            <a:endParaRPr lang="fr-FR" dirty="0">
              <a:solidFill>
                <a:srgbClr val="FF0000"/>
              </a:solidFill>
            </a:endParaRPr>
          </a:p>
        </p:txBody>
      </p:sp>
      <p:sp>
        <p:nvSpPr>
          <p:cNvPr id="107" name="Google Shape;107;p15"/>
          <p:cNvSpPr txBox="1">
            <a:spLocks noGrp="1"/>
          </p:cNvSpPr>
          <p:nvPr>
            <p:ph type="body" idx="1"/>
          </p:nvPr>
        </p:nvSpPr>
        <p:spPr>
          <a:xfrm>
            <a:off x="559559" y="1743495"/>
            <a:ext cx="11163869" cy="5013565"/>
          </a:xfrm>
          <a:prstGeom prst="rect">
            <a:avLst/>
          </a:prstGeom>
          <a:noFill/>
          <a:ln>
            <a:noFill/>
          </a:ln>
        </p:spPr>
        <p:txBody>
          <a:bodyPr spcFirstLastPara="1" wrap="square" lIns="91425" tIns="45700" rIns="91425" bIns="45700" anchor="t" anchorCtr="0">
            <a:noAutofit/>
          </a:bodyPr>
          <a:lstStyle/>
          <a:p>
            <a:pPr marL="388620" indent="-342900">
              <a:spcBef>
                <a:spcPts val="0"/>
              </a:spcBef>
              <a:buSzPts val="1920"/>
            </a:pPr>
            <a:r>
              <a:rPr lang="en-US" sz="2400" dirty="0">
                <a:solidFill>
                  <a:schemeClr val="tx1"/>
                </a:solidFill>
              </a:rPr>
              <a:t>Data collection and analysis is a core element of the scientific method, and scientists have long used </a:t>
            </a:r>
            <a:r>
              <a:rPr lang="en-US" sz="2400" dirty="0">
                <a:solidFill>
                  <a:srgbClr val="FF0000"/>
                </a:solidFill>
              </a:rPr>
              <a:t>statistical techniques </a:t>
            </a:r>
            <a:r>
              <a:rPr lang="en-US" sz="2400" dirty="0">
                <a:solidFill>
                  <a:schemeClr val="tx1"/>
                </a:solidFill>
              </a:rPr>
              <a:t>to aid their work</a:t>
            </a:r>
          </a:p>
          <a:p>
            <a:pPr marL="388620" indent="-342900">
              <a:spcBef>
                <a:spcPts val="0"/>
              </a:spcBef>
              <a:buSzPts val="1920"/>
            </a:pPr>
            <a:endParaRPr lang="en-US" sz="2400" dirty="0">
              <a:solidFill>
                <a:schemeClr val="tx1"/>
              </a:solidFill>
            </a:endParaRPr>
          </a:p>
          <a:p>
            <a:pPr marL="845820" lvl="1" indent="-342900">
              <a:spcBef>
                <a:spcPts val="0"/>
              </a:spcBef>
              <a:buSzPts val="1920"/>
            </a:pPr>
            <a:r>
              <a:rPr lang="en-US" sz="2400" dirty="0">
                <a:solidFill>
                  <a:srgbClr val="FF0000"/>
                </a:solidFill>
              </a:rPr>
              <a:t>t-test (Student test) </a:t>
            </a:r>
            <a:r>
              <a:rPr lang="en-US" sz="2400" dirty="0">
                <a:solidFill>
                  <a:schemeClr val="tx1"/>
                </a:solidFill>
              </a:rPr>
              <a:t>gave researchers a new tool to extract insights from data in order to test the veracity of their hypotheses. </a:t>
            </a:r>
          </a:p>
          <a:p>
            <a:pPr marL="845820" lvl="1" indent="-342900">
              <a:spcBef>
                <a:spcPts val="0"/>
              </a:spcBef>
              <a:buSzPts val="1920"/>
            </a:pPr>
            <a:endParaRPr lang="en-US" sz="2400" dirty="0">
              <a:solidFill>
                <a:schemeClr val="tx1"/>
              </a:solidFill>
            </a:endParaRPr>
          </a:p>
          <a:p>
            <a:pPr marL="845820" lvl="1" indent="-342900">
              <a:spcBef>
                <a:spcPts val="0"/>
              </a:spcBef>
              <a:buSzPts val="1920"/>
            </a:pPr>
            <a:r>
              <a:rPr lang="en-US" sz="2400" dirty="0">
                <a:solidFill>
                  <a:schemeClr val="tx1"/>
                </a:solidFill>
              </a:rPr>
              <a:t>Such mathematical frameworks were vital in extracting as much information as possible from data that had often taken significant time and money to generate and collect</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Tree>
    <p:extLst>
      <p:ext uri="{BB962C8B-B14F-4D97-AF65-F5344CB8AC3E}">
        <p14:creationId xmlns:p14="http://schemas.microsoft.com/office/powerpoint/2010/main" val="3391547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dirty="0" err="1">
                <a:solidFill>
                  <a:srgbClr val="FF0000"/>
                </a:solidFill>
              </a:rPr>
              <a:t>Artificial</a:t>
            </a:r>
            <a:r>
              <a:rPr lang="fr-FR">
                <a:solidFill>
                  <a:srgbClr val="FF0000"/>
                </a:solidFill>
              </a:rPr>
              <a:t> Intelligence</a:t>
            </a:r>
            <a:endParaRPr lang="en-US" spc="-6"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b="0" i="0" dirty="0">
                <a:solidFill>
                  <a:srgbClr val="FF0000"/>
                </a:solidFill>
                <a:effectLst/>
                <a:latin typeface="Corbel" panose="020B0503020204020204" pitchFamily="34" charset="0"/>
              </a:rPr>
              <a:t>Machine Learning (ML)</a:t>
            </a:r>
          </a:p>
          <a:p>
            <a:pPr marL="685800" lvl="1" indent="-182880">
              <a:spcBef>
                <a:spcPts val="0"/>
              </a:spcBef>
              <a:buSzPts val="1920"/>
            </a:pPr>
            <a:r>
              <a:rPr lang="en-US" sz="2200" dirty="0">
                <a:solidFill>
                  <a:srgbClr val="323031"/>
                </a:solidFill>
                <a:latin typeface="Corbel" panose="020B0503020204020204" pitchFamily="34" charset="0"/>
              </a:rPr>
              <a:t>Is a method of achieving AI by using algorithms enabling machines to learn from data how to make decisions.</a:t>
            </a:r>
          </a:p>
          <a:p>
            <a:pPr marL="685800" lvl="1" indent="-182880">
              <a:spcBef>
                <a:spcPts val="0"/>
              </a:spcBef>
              <a:buSzPts val="1920"/>
            </a:pPr>
            <a:endParaRPr lang="en-US" sz="2200" dirty="0">
              <a:solidFill>
                <a:srgbClr val="323031"/>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30</a:t>
            </a:fld>
            <a:endParaRPr/>
          </a:p>
        </p:txBody>
      </p:sp>
      <p:pic>
        <p:nvPicPr>
          <p:cNvPr id="3" name="Image 2">
            <a:extLst>
              <a:ext uri="{FF2B5EF4-FFF2-40B4-BE49-F238E27FC236}">
                <a16:creationId xmlns:a16="http://schemas.microsoft.com/office/drawing/2014/main" id="{17FEC9EB-9650-4355-81BE-2722EAE03834}"/>
              </a:ext>
            </a:extLst>
          </p:cNvPr>
          <p:cNvPicPr>
            <a:picLocks noChangeAspect="1"/>
          </p:cNvPicPr>
          <p:nvPr/>
        </p:nvPicPr>
        <p:blipFill>
          <a:blip r:embed="rId3"/>
          <a:stretch>
            <a:fillRect/>
          </a:stretch>
        </p:blipFill>
        <p:spPr>
          <a:xfrm>
            <a:off x="1644622" y="3103441"/>
            <a:ext cx="8993741" cy="3458863"/>
          </a:xfrm>
          <a:prstGeom prst="rect">
            <a:avLst/>
          </a:prstGeom>
        </p:spPr>
      </p:pic>
    </p:spTree>
    <p:extLst>
      <p:ext uri="{BB962C8B-B14F-4D97-AF65-F5344CB8AC3E}">
        <p14:creationId xmlns:p14="http://schemas.microsoft.com/office/powerpoint/2010/main" val="419144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From the t-test to the frontiers of AI</a:t>
            </a:r>
            <a:endParaRPr lang="fr-FR" dirty="0">
              <a:solidFill>
                <a:srgbClr val="FF0000"/>
              </a:solidFill>
            </a:endParaRPr>
          </a:p>
        </p:txBody>
      </p:sp>
      <p:sp>
        <p:nvSpPr>
          <p:cNvPr id="107" name="Google Shape;107;p15"/>
          <p:cNvSpPr txBox="1">
            <a:spLocks noGrp="1"/>
          </p:cNvSpPr>
          <p:nvPr>
            <p:ph type="body" idx="1"/>
          </p:nvPr>
        </p:nvSpPr>
        <p:spPr>
          <a:xfrm>
            <a:off x="559559" y="1743495"/>
            <a:ext cx="11163869" cy="5013565"/>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The application of statistical methods to scientific challenges can be seen throughout history:</a:t>
            </a:r>
          </a:p>
          <a:p>
            <a:pPr marL="685800" lvl="1" indent="-182880">
              <a:spcBef>
                <a:spcPts val="0"/>
              </a:spcBef>
              <a:buSzPts val="1920"/>
            </a:pPr>
            <a:endParaRPr lang="en-US" sz="2400" dirty="0">
              <a:solidFill>
                <a:schemeClr val="tx1"/>
              </a:solidFill>
            </a:endParaRPr>
          </a:p>
          <a:p>
            <a:pPr marL="685800" lvl="1" indent="-182880">
              <a:spcBef>
                <a:spcPts val="0"/>
              </a:spcBef>
              <a:buSzPts val="1920"/>
            </a:pPr>
            <a:r>
              <a:rPr lang="en-US" sz="2400" dirty="0">
                <a:solidFill>
                  <a:schemeClr val="tx1"/>
                </a:solidFill>
              </a:rPr>
              <a:t>The analysis by Johannes Kepler of the astronomic measurements of Tycho Brahe in the early seventeenth century led to his formulation of the laws of planetary motion, which subsequently enabled Isaac Newton (and others) to formulate the law of universal gravitation.</a:t>
            </a:r>
          </a:p>
          <a:p>
            <a:pPr marL="502920" lvl="1" indent="0">
              <a:spcBef>
                <a:spcPts val="0"/>
              </a:spcBef>
              <a:buSzPts val="1920"/>
              <a:buNone/>
            </a:pPr>
            <a:endParaRPr lang="en-US" sz="2400" dirty="0">
              <a:solidFill>
                <a:schemeClr val="tx1"/>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1738937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From the t-test to the frontiers of AI</a:t>
            </a:r>
            <a:endParaRPr lang="fr-FR" dirty="0">
              <a:solidFill>
                <a:srgbClr val="FF0000"/>
              </a:solidFill>
            </a:endParaRPr>
          </a:p>
        </p:txBody>
      </p:sp>
      <p:sp>
        <p:nvSpPr>
          <p:cNvPr id="107" name="Google Shape;107;p15"/>
          <p:cNvSpPr txBox="1">
            <a:spLocks noGrp="1"/>
          </p:cNvSpPr>
          <p:nvPr>
            <p:ph type="body" idx="1"/>
          </p:nvPr>
        </p:nvSpPr>
        <p:spPr>
          <a:xfrm>
            <a:off x="559559" y="1743495"/>
            <a:ext cx="11163869" cy="5013565"/>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The application of statistical methods to scientific challenges can be seen throughout history:</a:t>
            </a:r>
          </a:p>
          <a:p>
            <a:pPr marL="502920" lvl="1" indent="0">
              <a:spcBef>
                <a:spcPts val="0"/>
              </a:spcBef>
              <a:buSzPts val="1920"/>
              <a:buNone/>
            </a:pPr>
            <a:endParaRPr lang="en-US" sz="2400" dirty="0">
              <a:solidFill>
                <a:schemeClr val="tx1"/>
              </a:solidFill>
            </a:endParaRPr>
          </a:p>
          <a:p>
            <a:pPr marL="685800" lvl="1" indent="-182880">
              <a:spcBef>
                <a:spcPts val="0"/>
              </a:spcBef>
              <a:buSzPts val="1920"/>
            </a:pPr>
            <a:r>
              <a:rPr lang="en-US" sz="2400" dirty="0">
                <a:solidFill>
                  <a:schemeClr val="tx1"/>
                </a:solidFill>
              </a:rPr>
              <a:t>The laboratory at </a:t>
            </a:r>
            <a:r>
              <a:rPr lang="en-US" sz="2400" dirty="0" err="1">
                <a:solidFill>
                  <a:schemeClr val="tx1"/>
                </a:solidFill>
              </a:rPr>
              <a:t>Rothamsted</a:t>
            </a:r>
            <a:r>
              <a:rPr lang="en-US" sz="2400" dirty="0">
                <a:solidFill>
                  <a:schemeClr val="tx1"/>
                </a:solidFill>
              </a:rPr>
              <a:t> was established as a </a:t>
            </a:r>
            <a:r>
              <a:rPr lang="en-US" sz="2400" dirty="0" err="1">
                <a:solidFill>
                  <a:schemeClr val="tx1"/>
                </a:solidFill>
              </a:rPr>
              <a:t>centre</a:t>
            </a:r>
            <a:r>
              <a:rPr lang="en-US" sz="2400" dirty="0">
                <a:solidFill>
                  <a:schemeClr val="tx1"/>
                </a:solidFill>
              </a:rPr>
              <a:t> for agricultural research, running continuously monitored experiments from 1856 which are still running to this day. Ronald Fisher  – a prominent statistician – was hired to work there in 1919 to direct analysis of these experiments. His work went on to develop the theory of experimental design and lay the groundwork for many fundamental statistical methods that are still in use today.</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spTree>
    <p:extLst>
      <p:ext uri="{BB962C8B-B14F-4D97-AF65-F5344CB8AC3E}">
        <p14:creationId xmlns:p14="http://schemas.microsoft.com/office/powerpoint/2010/main" val="3223078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From the t-test to the frontiers of AI</a:t>
            </a:r>
            <a:endParaRPr lang="fr-FR" dirty="0">
              <a:solidFill>
                <a:srgbClr val="FF0000"/>
              </a:solidFill>
            </a:endParaRPr>
          </a:p>
        </p:txBody>
      </p:sp>
      <p:sp>
        <p:nvSpPr>
          <p:cNvPr id="107" name="Google Shape;107;p15"/>
          <p:cNvSpPr txBox="1">
            <a:spLocks noGrp="1"/>
          </p:cNvSpPr>
          <p:nvPr>
            <p:ph type="body" idx="1"/>
          </p:nvPr>
        </p:nvSpPr>
        <p:spPr>
          <a:xfrm>
            <a:off x="559559" y="1743495"/>
            <a:ext cx="7027933" cy="5013565"/>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The development of artificial intelligence (AI) techniques offered additional tools for extracting insights from data.</a:t>
            </a:r>
          </a:p>
          <a:p>
            <a:pPr marL="685800" lvl="1" indent="-182880">
              <a:spcBef>
                <a:spcPts val="0"/>
              </a:spcBef>
              <a:buSzPts val="1920"/>
            </a:pPr>
            <a:endParaRPr lang="en-US" sz="2200" dirty="0"/>
          </a:p>
          <a:p>
            <a:pPr marL="685800" lvl="1" indent="-182880">
              <a:spcBef>
                <a:spcPts val="0"/>
              </a:spcBef>
              <a:buSzPts val="1920"/>
            </a:pPr>
            <a:r>
              <a:rPr lang="en-US" sz="2200" dirty="0"/>
              <a:t>Alan Turing grappled </a:t>
            </a:r>
            <a:r>
              <a:rPr lang="en-US" sz="2400" dirty="0"/>
              <a:t>with the idea of machine intelligence. </a:t>
            </a:r>
          </a:p>
          <a:p>
            <a:pPr marL="685800" lvl="1" indent="-182880">
              <a:spcBef>
                <a:spcPts val="0"/>
              </a:spcBef>
              <a:buSzPts val="1920"/>
            </a:pPr>
            <a:endParaRPr lang="en-US" sz="2400" dirty="0"/>
          </a:p>
          <a:p>
            <a:pPr marL="685800" lvl="1" indent="-182880">
              <a:spcBef>
                <a:spcPts val="0"/>
              </a:spcBef>
              <a:buSzPts val="1920"/>
            </a:pPr>
            <a:r>
              <a:rPr lang="en-US" sz="2400" dirty="0"/>
              <a:t>In 1950, he posed the question “can machines think?”, and suggested a test for machine intelligence – subsequently known as the Turing Test – in which a machine might be called intelligent, if its responses to questions could convince a person that it was human</a:t>
            </a:r>
            <a:endParaRPr lang="en-US" sz="2400" dirty="0">
              <a:solidFill>
                <a:schemeClr val="tx1"/>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pic>
        <p:nvPicPr>
          <p:cNvPr id="5" name="Image 4">
            <a:extLst>
              <a:ext uri="{FF2B5EF4-FFF2-40B4-BE49-F238E27FC236}">
                <a16:creationId xmlns:a16="http://schemas.microsoft.com/office/drawing/2014/main" id="{ECFF00C2-5685-4735-98E3-5F0C8724F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3721" y="2230345"/>
            <a:ext cx="4231415" cy="4231415"/>
          </a:xfrm>
          <a:prstGeom prst="rect">
            <a:avLst/>
          </a:prstGeom>
        </p:spPr>
      </p:pic>
      <p:pic>
        <p:nvPicPr>
          <p:cNvPr id="6" name="Image 5">
            <a:extLst>
              <a:ext uri="{FF2B5EF4-FFF2-40B4-BE49-F238E27FC236}">
                <a16:creationId xmlns:a16="http://schemas.microsoft.com/office/drawing/2014/main" id="{8CB69BA3-5C80-4A53-807B-6B822602B3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2468" y="1225307"/>
            <a:ext cx="1947692" cy="1026602"/>
          </a:xfrm>
          <a:prstGeom prst="rect">
            <a:avLst/>
          </a:prstGeom>
        </p:spPr>
      </p:pic>
    </p:spTree>
    <p:extLst>
      <p:ext uri="{BB962C8B-B14F-4D97-AF65-F5344CB8AC3E}">
        <p14:creationId xmlns:p14="http://schemas.microsoft.com/office/powerpoint/2010/main" val="650593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AI as an enabler of scientific discovery</a:t>
            </a:r>
            <a:endParaRPr lang="en-US" dirty="0">
              <a:solidFill>
                <a:srgbClr val="FF0000"/>
              </a:solidFill>
            </a:endParaRPr>
          </a:p>
        </p:txBody>
      </p:sp>
      <p:sp>
        <p:nvSpPr>
          <p:cNvPr id="107" name="Google Shape;107;p15"/>
          <p:cNvSpPr txBox="1">
            <a:spLocks noGrp="1"/>
          </p:cNvSpPr>
          <p:nvPr>
            <p:ph type="body" idx="1"/>
          </p:nvPr>
        </p:nvSpPr>
        <p:spPr>
          <a:xfrm>
            <a:off x="559560" y="1743495"/>
            <a:ext cx="7766980" cy="4704805"/>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Using genomic data to predict protein structures:</a:t>
            </a:r>
          </a:p>
          <a:p>
            <a:pPr marL="685800" lvl="1" indent="-182880">
              <a:spcBef>
                <a:spcPts val="0"/>
              </a:spcBef>
              <a:buSzPts val="1920"/>
            </a:pPr>
            <a:r>
              <a:rPr lang="en-US" sz="2400" dirty="0"/>
              <a:t>By predicting the protein’s shape, scientists can identify proteins that play a role in diseases, improving diagnosis and helping develop new treatments.</a:t>
            </a:r>
          </a:p>
          <a:p>
            <a:pPr marL="685800" lvl="1" indent="-182880">
              <a:spcBef>
                <a:spcPts val="0"/>
              </a:spcBef>
              <a:buSzPts val="1920"/>
            </a:pPr>
            <a:r>
              <a:rPr lang="en-US" sz="2400" dirty="0"/>
              <a:t>Determining the shape of a protein from its corresponding genetic sequence – the protein-folding challenge – is a complex task. </a:t>
            </a:r>
          </a:p>
          <a:p>
            <a:pPr marL="685800" lvl="1" indent="-182880">
              <a:spcBef>
                <a:spcPts val="0"/>
              </a:spcBef>
              <a:buSzPts val="1920"/>
            </a:pPr>
            <a:endParaRPr lang="en-US" sz="2400" dirty="0"/>
          </a:p>
          <a:p>
            <a:pPr marL="228600" lvl="0" indent="-182880">
              <a:lnSpc>
                <a:spcPct val="100000"/>
              </a:lnSpc>
              <a:spcBef>
                <a:spcPts val="0"/>
              </a:spcBef>
              <a:buSzPts val="1920"/>
            </a:pPr>
            <a:r>
              <a:rPr lang="en-US" sz="2400" dirty="0"/>
              <a:t>The </a:t>
            </a:r>
            <a:r>
              <a:rPr lang="en-US" sz="2400" dirty="0" err="1"/>
              <a:t>AlphaFold</a:t>
            </a:r>
            <a:r>
              <a:rPr lang="en-US" sz="2400" dirty="0"/>
              <a:t> project at DeepMind has created a deep neural network that predicts the distances between pairs of amino acids and the angles between their bonds, and in so doing produces a highly-accurate prediction of an overall protein structure</a:t>
            </a:r>
            <a:r>
              <a:rPr lang="en-US" sz="2200" dirty="0"/>
              <a:t>.</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pic>
        <p:nvPicPr>
          <p:cNvPr id="3" name="Image 2">
            <a:extLst>
              <a:ext uri="{FF2B5EF4-FFF2-40B4-BE49-F238E27FC236}">
                <a16:creationId xmlns:a16="http://schemas.microsoft.com/office/drawing/2014/main" id="{DEDD29D7-EA0B-46B8-9E71-A38439393729}"/>
              </a:ext>
            </a:extLst>
          </p:cNvPr>
          <p:cNvPicPr>
            <a:picLocks noChangeAspect="1"/>
          </p:cNvPicPr>
          <p:nvPr/>
        </p:nvPicPr>
        <p:blipFill>
          <a:blip r:embed="rId3"/>
          <a:stretch>
            <a:fillRect/>
          </a:stretch>
        </p:blipFill>
        <p:spPr>
          <a:xfrm>
            <a:off x="8326540" y="2364082"/>
            <a:ext cx="3396890" cy="3407326"/>
          </a:xfrm>
          <a:prstGeom prst="rect">
            <a:avLst/>
          </a:prstGeom>
        </p:spPr>
      </p:pic>
    </p:spTree>
    <p:extLst>
      <p:ext uri="{BB962C8B-B14F-4D97-AF65-F5344CB8AC3E}">
        <p14:creationId xmlns:p14="http://schemas.microsoft.com/office/powerpoint/2010/main" val="151124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AI as an enabler of scientific discovery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pic>
        <p:nvPicPr>
          <p:cNvPr id="6" name="Image 5">
            <a:extLst>
              <a:ext uri="{FF2B5EF4-FFF2-40B4-BE49-F238E27FC236}">
                <a16:creationId xmlns:a16="http://schemas.microsoft.com/office/drawing/2014/main" id="{A6664E8D-4BA9-4F9E-967F-D314034D8C26}"/>
              </a:ext>
            </a:extLst>
          </p:cNvPr>
          <p:cNvPicPr>
            <a:picLocks noChangeAspect="1"/>
          </p:cNvPicPr>
          <p:nvPr/>
        </p:nvPicPr>
        <p:blipFill>
          <a:blip r:embed="rId3"/>
          <a:stretch>
            <a:fillRect/>
          </a:stretch>
        </p:blipFill>
        <p:spPr>
          <a:xfrm>
            <a:off x="3094327" y="1496291"/>
            <a:ext cx="6003345" cy="5361709"/>
          </a:xfrm>
          <a:prstGeom prst="rect">
            <a:avLst/>
          </a:prstGeom>
        </p:spPr>
      </p:pic>
      <p:pic>
        <p:nvPicPr>
          <p:cNvPr id="8" name="Image 7">
            <a:extLst>
              <a:ext uri="{FF2B5EF4-FFF2-40B4-BE49-F238E27FC236}">
                <a16:creationId xmlns:a16="http://schemas.microsoft.com/office/drawing/2014/main" id="{A2449571-ECD5-4DF5-8132-06E4D15E054B}"/>
              </a:ext>
            </a:extLst>
          </p:cNvPr>
          <p:cNvPicPr>
            <a:picLocks noChangeAspect="1"/>
          </p:cNvPicPr>
          <p:nvPr/>
        </p:nvPicPr>
        <p:blipFill>
          <a:blip r:embed="rId4"/>
          <a:stretch>
            <a:fillRect/>
          </a:stretch>
        </p:blipFill>
        <p:spPr>
          <a:xfrm>
            <a:off x="7538440" y="2481330"/>
            <a:ext cx="4644758" cy="3667212"/>
          </a:xfrm>
          <a:prstGeom prst="rect">
            <a:avLst/>
          </a:prstGeom>
        </p:spPr>
      </p:pic>
      <p:pic>
        <p:nvPicPr>
          <p:cNvPr id="10" name="Image 9">
            <a:extLst>
              <a:ext uri="{FF2B5EF4-FFF2-40B4-BE49-F238E27FC236}">
                <a16:creationId xmlns:a16="http://schemas.microsoft.com/office/drawing/2014/main" id="{FB3B0963-C56B-4B10-B316-2A3724F6D644}"/>
              </a:ext>
            </a:extLst>
          </p:cNvPr>
          <p:cNvPicPr>
            <a:picLocks noChangeAspect="1"/>
          </p:cNvPicPr>
          <p:nvPr/>
        </p:nvPicPr>
        <p:blipFill>
          <a:blip r:embed="rId5"/>
          <a:stretch>
            <a:fillRect/>
          </a:stretch>
        </p:blipFill>
        <p:spPr>
          <a:xfrm>
            <a:off x="68177" y="3314210"/>
            <a:ext cx="4113544" cy="2834332"/>
          </a:xfrm>
          <a:prstGeom prst="rect">
            <a:avLst/>
          </a:prstGeom>
        </p:spPr>
      </p:pic>
    </p:spTree>
    <p:extLst>
      <p:ext uri="{BB962C8B-B14F-4D97-AF65-F5344CB8AC3E}">
        <p14:creationId xmlns:p14="http://schemas.microsoft.com/office/powerpoint/2010/main" val="519918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Are things going to get better or worse?</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sp>
        <p:nvSpPr>
          <p:cNvPr id="9" name="Espace réservé du texte 1">
            <a:extLst>
              <a:ext uri="{FF2B5EF4-FFF2-40B4-BE49-F238E27FC236}">
                <a16:creationId xmlns:a16="http://schemas.microsoft.com/office/drawing/2014/main" id="{04F4CAEA-5821-4E5A-8B72-A2F45B4F3808}"/>
              </a:ext>
            </a:extLst>
          </p:cNvPr>
          <p:cNvSpPr txBox="1">
            <a:spLocks/>
          </p:cNvSpPr>
          <p:nvPr/>
        </p:nvSpPr>
        <p:spPr>
          <a:xfrm>
            <a:off x="6328611" y="1263721"/>
            <a:ext cx="5763125" cy="4890499"/>
          </a:xfrm>
          <a:prstGeom prst="rect">
            <a:avLst/>
          </a:prstGeom>
        </p:spPr>
        <p:txBody>
          <a:bodyPr>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hangingPunct="1">
              <a:lnSpc>
                <a:spcPct val="150000"/>
              </a:lnSpc>
            </a:pPr>
            <a:endParaRPr lang="en-GB" sz="2400" dirty="0">
              <a:solidFill>
                <a:schemeClr val="tx1"/>
              </a:solidFill>
              <a:latin typeface="Calibri Light" panose="020F0302020204030204" pitchFamily="34" charset="0"/>
              <a:cs typeface="Calibri Light" panose="020F0302020204030204" pitchFamily="34" charset="0"/>
            </a:endParaRPr>
          </a:p>
          <a:p>
            <a:pPr hangingPunct="1">
              <a:lnSpc>
                <a:spcPct val="150000"/>
              </a:lnSpc>
            </a:pPr>
            <a:endParaRPr lang="en-GB" sz="2400" dirty="0">
              <a:solidFill>
                <a:schemeClr val="tx1"/>
              </a:solidFill>
              <a:latin typeface="Calibri Light" panose="020F0302020204030204" pitchFamily="34" charset="0"/>
              <a:cs typeface="Calibri Light" panose="020F0302020204030204" pitchFamily="34" charset="0"/>
            </a:endParaRPr>
          </a:p>
        </p:txBody>
      </p:sp>
      <p:pic>
        <p:nvPicPr>
          <p:cNvPr id="11" name="Image 10">
            <a:extLst>
              <a:ext uri="{FF2B5EF4-FFF2-40B4-BE49-F238E27FC236}">
                <a16:creationId xmlns:a16="http://schemas.microsoft.com/office/drawing/2014/main" id="{A488E8CB-9723-4508-9E2B-EDAFAD9E0931}"/>
              </a:ext>
            </a:extLst>
          </p:cNvPr>
          <p:cNvPicPr>
            <a:picLocks noChangeAspect="1"/>
          </p:cNvPicPr>
          <p:nvPr/>
        </p:nvPicPr>
        <p:blipFill>
          <a:blip r:embed="rId3"/>
          <a:stretch>
            <a:fillRect/>
          </a:stretch>
        </p:blipFill>
        <p:spPr>
          <a:xfrm>
            <a:off x="9884635" y="1331257"/>
            <a:ext cx="1971370" cy="1338995"/>
          </a:xfrm>
          <a:prstGeom prst="rect">
            <a:avLst/>
          </a:prstGeom>
        </p:spPr>
      </p:pic>
      <p:pic>
        <p:nvPicPr>
          <p:cNvPr id="12" name="Image 11">
            <a:extLst>
              <a:ext uri="{FF2B5EF4-FFF2-40B4-BE49-F238E27FC236}">
                <a16:creationId xmlns:a16="http://schemas.microsoft.com/office/drawing/2014/main" id="{11CECB5E-77DE-4A6E-9896-D128D84C096E}"/>
              </a:ext>
            </a:extLst>
          </p:cNvPr>
          <p:cNvPicPr>
            <a:picLocks noChangeAspect="1"/>
          </p:cNvPicPr>
          <p:nvPr/>
        </p:nvPicPr>
        <p:blipFill>
          <a:blip r:embed="rId4"/>
          <a:stretch>
            <a:fillRect/>
          </a:stretch>
        </p:blipFill>
        <p:spPr>
          <a:xfrm>
            <a:off x="479477" y="1697923"/>
            <a:ext cx="4082483" cy="2278766"/>
          </a:xfrm>
          <a:prstGeom prst="rect">
            <a:avLst/>
          </a:prstGeom>
        </p:spPr>
      </p:pic>
      <p:sp>
        <p:nvSpPr>
          <p:cNvPr id="13" name="Titre 2">
            <a:extLst>
              <a:ext uri="{FF2B5EF4-FFF2-40B4-BE49-F238E27FC236}">
                <a16:creationId xmlns:a16="http://schemas.microsoft.com/office/drawing/2014/main" id="{6B7DD50C-AF20-4E5E-8F8D-0B6F66D7CE41}"/>
              </a:ext>
            </a:extLst>
          </p:cNvPr>
          <p:cNvSpPr txBox="1">
            <a:spLocks/>
          </p:cNvSpPr>
          <p:nvPr/>
        </p:nvSpPr>
        <p:spPr>
          <a:xfrm>
            <a:off x="7604949" y="3387257"/>
            <a:ext cx="3916060" cy="579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975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algn="ctr" hangingPunct="1"/>
            <a:r>
              <a:rPr lang="en-US" sz="2400" b="1" dirty="0">
                <a:solidFill>
                  <a:schemeClr val="tx1"/>
                </a:solidFill>
                <a:latin typeface="Calibri Light" panose="020F0302020204030204" pitchFamily="34" charset="0"/>
                <a:cs typeface="Calibri Light" panose="020F0302020204030204" pitchFamily="34" charset="0"/>
              </a:rPr>
              <a:t>Immersive experience </a:t>
            </a:r>
            <a:endParaRPr lang="en-US" sz="2400" dirty="0"/>
          </a:p>
        </p:txBody>
      </p:sp>
      <p:sp>
        <p:nvSpPr>
          <p:cNvPr id="14" name="Titre 2">
            <a:extLst>
              <a:ext uri="{FF2B5EF4-FFF2-40B4-BE49-F238E27FC236}">
                <a16:creationId xmlns:a16="http://schemas.microsoft.com/office/drawing/2014/main" id="{DBC4A21C-6C48-4625-876E-3B24F09062A5}"/>
              </a:ext>
            </a:extLst>
          </p:cNvPr>
          <p:cNvSpPr txBox="1">
            <a:spLocks/>
          </p:cNvSpPr>
          <p:nvPr/>
        </p:nvSpPr>
        <p:spPr>
          <a:xfrm>
            <a:off x="479477" y="3975542"/>
            <a:ext cx="3117683" cy="514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975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algn="ctr" hangingPunct="1"/>
            <a:r>
              <a:rPr lang="en-US" sz="2400" b="1" dirty="0">
                <a:solidFill>
                  <a:schemeClr val="tx1"/>
                </a:solidFill>
                <a:latin typeface="Calibri Light" panose="020F0302020204030204" pitchFamily="34" charset="0"/>
                <a:cs typeface="Calibri Light" panose="020F0302020204030204" pitchFamily="34" charset="0"/>
              </a:rPr>
              <a:t>Next life: Metaverse</a:t>
            </a:r>
            <a:endParaRPr lang="en-US" sz="2400" dirty="0"/>
          </a:p>
        </p:txBody>
      </p:sp>
      <p:pic>
        <p:nvPicPr>
          <p:cNvPr id="15" name="Image 14">
            <a:extLst>
              <a:ext uri="{FF2B5EF4-FFF2-40B4-BE49-F238E27FC236}">
                <a16:creationId xmlns:a16="http://schemas.microsoft.com/office/drawing/2014/main" id="{593A91F4-9C68-4274-BDD7-AE6DE2828599}"/>
              </a:ext>
            </a:extLst>
          </p:cNvPr>
          <p:cNvPicPr>
            <a:picLocks noChangeAspect="1"/>
          </p:cNvPicPr>
          <p:nvPr/>
        </p:nvPicPr>
        <p:blipFill>
          <a:blip r:embed="rId5"/>
          <a:stretch>
            <a:fillRect/>
          </a:stretch>
        </p:blipFill>
        <p:spPr>
          <a:xfrm>
            <a:off x="3443299" y="2891078"/>
            <a:ext cx="4616878" cy="3027081"/>
          </a:xfrm>
          <a:prstGeom prst="rect">
            <a:avLst/>
          </a:prstGeom>
        </p:spPr>
      </p:pic>
      <p:pic>
        <p:nvPicPr>
          <p:cNvPr id="16" name="Image 15">
            <a:extLst>
              <a:ext uri="{FF2B5EF4-FFF2-40B4-BE49-F238E27FC236}">
                <a16:creationId xmlns:a16="http://schemas.microsoft.com/office/drawing/2014/main" id="{3939C333-4224-4CDF-B75A-AF7975012A4B}"/>
              </a:ext>
            </a:extLst>
          </p:cNvPr>
          <p:cNvPicPr>
            <a:picLocks noChangeAspect="1"/>
          </p:cNvPicPr>
          <p:nvPr/>
        </p:nvPicPr>
        <p:blipFill>
          <a:blip r:embed="rId6"/>
          <a:stretch>
            <a:fillRect/>
          </a:stretch>
        </p:blipFill>
        <p:spPr>
          <a:xfrm>
            <a:off x="7653075" y="4062147"/>
            <a:ext cx="3819808" cy="2544885"/>
          </a:xfrm>
          <a:prstGeom prst="rect">
            <a:avLst/>
          </a:prstGeom>
        </p:spPr>
      </p:pic>
      <p:sp>
        <p:nvSpPr>
          <p:cNvPr id="17" name="Titre 2">
            <a:extLst>
              <a:ext uri="{FF2B5EF4-FFF2-40B4-BE49-F238E27FC236}">
                <a16:creationId xmlns:a16="http://schemas.microsoft.com/office/drawing/2014/main" id="{D2C1A68C-F9EF-49CB-B805-D63AA4228BE1}"/>
              </a:ext>
            </a:extLst>
          </p:cNvPr>
          <p:cNvSpPr txBox="1">
            <a:spLocks/>
          </p:cNvSpPr>
          <p:nvPr/>
        </p:nvSpPr>
        <p:spPr>
          <a:xfrm>
            <a:off x="4455910" y="5962923"/>
            <a:ext cx="3149039" cy="5141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fontScale="975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a:lstStyle>
          <a:p>
            <a:pPr algn="ctr" hangingPunct="1"/>
            <a:r>
              <a:rPr lang="en-US" sz="2400" b="1" dirty="0" err="1">
                <a:solidFill>
                  <a:schemeClr val="tx1"/>
                </a:solidFill>
                <a:latin typeface="Calibri Light" panose="020F0302020204030204" pitchFamily="34" charset="0"/>
                <a:cs typeface="Calibri Light" panose="020F0302020204030204" pitchFamily="34" charset="0"/>
              </a:rPr>
              <a:t>Neuralink</a:t>
            </a:r>
            <a:endParaRPr lang="en-US" sz="2400" dirty="0"/>
          </a:p>
        </p:txBody>
      </p:sp>
    </p:spTree>
    <p:extLst>
      <p:ext uri="{BB962C8B-B14F-4D97-AF65-F5344CB8AC3E}">
        <p14:creationId xmlns:p14="http://schemas.microsoft.com/office/powerpoint/2010/main" val="8875425"/>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2071</Words>
  <Application>Microsoft Office PowerPoint</Application>
  <PresentationFormat>Grand écran</PresentationFormat>
  <Paragraphs>211</Paragraphs>
  <Slides>30</Slides>
  <Notes>30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30</vt:i4>
      </vt:variant>
    </vt:vector>
  </HeadingPairs>
  <TitlesOfParts>
    <vt:vector size="37" baseType="lpstr">
      <vt:lpstr>Corbel</vt:lpstr>
      <vt:lpstr>ProximaNova-Semibold</vt:lpstr>
      <vt:lpstr>Calibri</vt:lpstr>
      <vt:lpstr>ProximaNova-Light</vt:lpstr>
      <vt:lpstr>Arial</vt:lpstr>
      <vt:lpstr>Calibri Light</vt:lpstr>
      <vt:lpstr>Base</vt:lpstr>
      <vt:lpstr>The AI revolution in scientific research</vt:lpstr>
      <vt:lpstr>From the t-test to the frontiers of AI</vt:lpstr>
      <vt:lpstr>From the t-test to the frontiers of AI</vt:lpstr>
      <vt:lpstr>From the t-test to the frontiers of AI</vt:lpstr>
      <vt:lpstr>From the t-test to the frontiers of AI</vt:lpstr>
      <vt:lpstr>From the t-test to the frontiers of AI</vt:lpstr>
      <vt:lpstr>AI as an enabler of scientific discovery</vt:lpstr>
      <vt:lpstr>AI as an enabler of scientific discovery</vt:lpstr>
      <vt:lpstr>Are things going to get better or worse?</vt:lpstr>
      <vt:lpstr>Are things going to get better or worse?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Research questions to advance the application of AI in science</vt:lpstr>
      <vt:lpstr>What is Artificial Intelligence?</vt:lpstr>
      <vt:lpstr>What is Artificial Intelligence?</vt:lpstr>
      <vt:lpstr>What is Artificial Intelligence?</vt:lpstr>
      <vt:lpstr>What is Artificial Intelligence?</vt:lpstr>
      <vt:lpstr>What is Artificial Intelligence?</vt:lpstr>
      <vt:lpstr>What is Artificial Intelligence?</vt:lpstr>
      <vt:lpstr>Artificial Intelligence</vt:lpstr>
      <vt:lpstr>Artificial Intelligence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dc:creator>Ismail BERRADA</dc:creator>
  <cp:lastModifiedBy>Ismail BERRADA</cp:lastModifiedBy>
  <cp:revision>60</cp:revision>
  <dcterms:modified xsi:type="dcterms:W3CDTF">2022-01-20T09:22:31Z</dcterms:modified>
</cp:coreProperties>
</file>